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4"/>
  </p:sldMasterIdLst>
  <p:notesMasterIdLst>
    <p:notesMasterId r:id="rId10"/>
  </p:notesMasterIdLst>
  <p:handoutMasterIdLst>
    <p:handoutMasterId r:id="rId11"/>
  </p:handoutMasterIdLst>
  <p:sldIdLst>
    <p:sldId id="295" r:id="rId5"/>
    <p:sldId id="304" r:id="rId6"/>
    <p:sldId id="307" r:id="rId7"/>
    <p:sldId id="308" r:id="rId8"/>
    <p:sldId id="309" r:id="rId9"/>
  </p:sldIdLst>
  <p:sldSz cx="12192000" cy="6858000"/>
  <p:notesSz cx="6858000" cy="9144000"/>
  <p:defaultTextStyle>
    <a:defPPr rtl="0">
      <a:defRPr lang="ja-JP"/>
    </a:defPPr>
    <a:lvl1pPr marL="0" algn="l" defTabSz="914400" rtl="0" eaLnBrk="1" latinLnBrk="0" hangingPunct="1">
      <a:defRPr lang="ja-JP" sz="1800" kern="1200">
        <a:solidFill>
          <a:schemeClr val="tx1"/>
        </a:solidFill>
        <a:latin typeface="+mn-lt"/>
        <a:ea typeface="+mn-ea"/>
        <a:cs typeface="+mn-cs"/>
      </a:defRPr>
    </a:lvl1pPr>
    <a:lvl2pPr marL="457200" algn="l" defTabSz="914400" rtl="0" eaLnBrk="1" latinLnBrk="0" hangingPunct="1">
      <a:defRPr lang="ja-JP" sz="1800" kern="1200">
        <a:solidFill>
          <a:schemeClr val="tx1"/>
        </a:solidFill>
        <a:latin typeface="+mn-lt"/>
        <a:ea typeface="+mn-ea"/>
        <a:cs typeface="+mn-cs"/>
      </a:defRPr>
    </a:lvl2pPr>
    <a:lvl3pPr marL="914400" algn="l" defTabSz="914400" rtl="0" eaLnBrk="1" latinLnBrk="0" hangingPunct="1">
      <a:defRPr lang="ja-JP" sz="1800" kern="1200">
        <a:solidFill>
          <a:schemeClr val="tx1"/>
        </a:solidFill>
        <a:latin typeface="+mn-lt"/>
        <a:ea typeface="+mn-ea"/>
        <a:cs typeface="+mn-cs"/>
      </a:defRPr>
    </a:lvl3pPr>
    <a:lvl4pPr marL="1371600" algn="l" defTabSz="914400" rtl="0" eaLnBrk="1" latinLnBrk="0" hangingPunct="1">
      <a:defRPr lang="ja-JP" sz="1800" kern="1200">
        <a:solidFill>
          <a:schemeClr val="tx1"/>
        </a:solidFill>
        <a:latin typeface="+mn-lt"/>
        <a:ea typeface="+mn-ea"/>
        <a:cs typeface="+mn-cs"/>
      </a:defRPr>
    </a:lvl4pPr>
    <a:lvl5pPr marL="1828800" algn="l" defTabSz="914400" rtl="0" eaLnBrk="1" latinLnBrk="0" hangingPunct="1">
      <a:defRPr lang="ja-JP" sz="1800" kern="1200">
        <a:solidFill>
          <a:schemeClr val="tx1"/>
        </a:solidFill>
        <a:latin typeface="+mn-lt"/>
        <a:ea typeface="+mn-ea"/>
        <a:cs typeface="+mn-cs"/>
      </a:defRPr>
    </a:lvl5pPr>
    <a:lvl6pPr marL="2286000" algn="l" defTabSz="914400" rtl="0" eaLnBrk="1" latinLnBrk="0" hangingPunct="1">
      <a:defRPr lang="ja-JP" sz="1800" kern="1200">
        <a:solidFill>
          <a:schemeClr val="tx1"/>
        </a:solidFill>
        <a:latin typeface="+mn-lt"/>
        <a:ea typeface="+mn-ea"/>
        <a:cs typeface="+mn-cs"/>
      </a:defRPr>
    </a:lvl6pPr>
    <a:lvl7pPr marL="2743200" algn="l" defTabSz="914400" rtl="0" eaLnBrk="1" latinLnBrk="0" hangingPunct="1">
      <a:defRPr lang="ja-JP" sz="1800" kern="1200">
        <a:solidFill>
          <a:schemeClr val="tx1"/>
        </a:solidFill>
        <a:latin typeface="+mn-lt"/>
        <a:ea typeface="+mn-ea"/>
        <a:cs typeface="+mn-cs"/>
      </a:defRPr>
    </a:lvl7pPr>
    <a:lvl8pPr marL="3200400" algn="l" defTabSz="914400" rtl="0" eaLnBrk="1" latinLnBrk="0" hangingPunct="1">
      <a:defRPr lang="ja-JP" sz="1800" kern="1200">
        <a:solidFill>
          <a:schemeClr val="tx1"/>
        </a:solidFill>
        <a:latin typeface="+mn-lt"/>
        <a:ea typeface="+mn-ea"/>
        <a:cs typeface="+mn-cs"/>
      </a:defRPr>
    </a:lvl8pPr>
    <a:lvl9pPr marL="3657600" algn="l" defTabSz="9144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DEB"/>
    <a:srgbClr val="DCD7E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1293" autoAdjust="0"/>
  </p:normalViewPr>
  <p:slideViewPr>
    <p:cSldViewPr snapToGrid="0">
      <p:cViewPr varScale="1">
        <p:scale>
          <a:sx n="90" d="100"/>
          <a:sy n="90" d="100"/>
        </p:scale>
        <p:origin x="244" y="64"/>
      </p:cViewPr>
      <p:guideLst/>
    </p:cSldViewPr>
  </p:slideViewPr>
  <p:outlineViewPr>
    <p:cViewPr>
      <p:scale>
        <a:sx n="33" d="100"/>
        <a:sy n="33" d="100"/>
      </p:scale>
      <p:origin x="0" y="-489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A81869F-F6FC-6A0D-CE07-6B540E550E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1BA6B6C1-6185-79F5-23C8-927538634E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ja-JP" sz="1200"/>
            </a:lvl1pPr>
          </a:lstStyle>
          <a:p>
            <a:pPr rtl="0"/>
            <a:fld id="{6DC4B987-D5EF-4716-A515-D2EF82B51C04}" type="datetime1">
              <a:rPr lang="ja-JP" altLang="en-US" smtClean="0">
                <a:latin typeface="Meiryo UI" panose="020B0604030504040204" pitchFamily="50" charset="-128"/>
                <a:ea typeface="Meiryo UI" panose="020B0604030504040204" pitchFamily="50" charset="-128"/>
              </a:rPr>
              <a:t>2025/4/6</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D875153B-EAEA-CF1E-30D7-16C2E64586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B72AFB7-47EE-893B-5887-BDC37DCA5F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ja-JP" sz="1200"/>
            </a:lvl1pPr>
          </a:lstStyle>
          <a:p>
            <a:pPr rtl="0"/>
            <a:fld id="{49F94707-CAF6-40B0-A7EA-C5F3C63CBD6B}"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341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atin typeface="Meiryo UI" panose="020B0604030504040204" pitchFamily="50" charset="-128"/>
                <a:ea typeface="Meiryo UI" panose="020B0604030504040204" pitchFamily="50" charset="-128"/>
              </a:defRPr>
            </a:lvl1pPr>
          </a:lstStyle>
          <a:p>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ja-JP" sz="1200">
                <a:latin typeface="Meiryo UI" panose="020B0604030504040204" pitchFamily="50" charset="-128"/>
                <a:ea typeface="Meiryo UI" panose="020B0604030504040204" pitchFamily="50" charset="-128"/>
              </a:defRPr>
            </a:lvl1pPr>
          </a:lstStyle>
          <a:p>
            <a:fld id="{7053BA24-544E-49B4-B886-479FF4D57745}" type="datetime1">
              <a:rPr lang="en-US" altLang="ja-JP" smtClean="0"/>
              <a:pPr/>
              <a:t>4/6/2025</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ja-JP"/>
            </a:defPPr>
          </a:lstStyle>
          <a:p>
            <a:pPr rtl="0"/>
            <a:endParaRPr lang="ja-JP"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ja-JP" sz="1200">
                <a:latin typeface="Meiryo UI" panose="020B0604030504040204" pitchFamily="50" charset="-128"/>
                <a:ea typeface="Meiryo UI" panose="020B0604030504040204" pitchFamily="50" charset="-128"/>
              </a:defRPr>
            </a:lvl1pPr>
          </a:lstStyle>
          <a:p>
            <a:endParaRPr lang="ja-JP" altLang="en-US"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ja-JP" sz="1200">
                <a:latin typeface="Meiryo UI" panose="020B0604030504040204" pitchFamily="50" charset="-128"/>
                <a:ea typeface="Meiryo UI" panose="020B0604030504040204" pitchFamily="50" charset="-128"/>
              </a:defRPr>
            </a:lvl1pPr>
          </a:lstStyle>
          <a:p>
            <a:fld id="{0842455A-0D23-4EAB-9AF9-2CC2B3066B0A}"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notesStyle>
    <a:lvl1pPr marL="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lang="ja-JP" sz="1200" kern="1200">
        <a:solidFill>
          <a:schemeClr val="tx1"/>
        </a:solidFill>
        <a:latin typeface="+mn-cs"/>
        <a:ea typeface="+mn-ea"/>
        <a:cs typeface="+mn-cs"/>
      </a:defRPr>
    </a:lvl6pPr>
    <a:lvl7pPr marL="2743200" algn="l" defTabSz="914400" rtl="0" eaLnBrk="1" latinLnBrk="0" hangingPunct="1">
      <a:defRPr lang="ja-JP" sz="1200" kern="1200">
        <a:solidFill>
          <a:schemeClr val="tx1"/>
        </a:solidFill>
        <a:latin typeface="+mn-cs"/>
        <a:ea typeface="+mn-ea"/>
        <a:cs typeface="+mn-cs"/>
      </a:defRPr>
    </a:lvl7pPr>
    <a:lvl8pPr marL="3200400" algn="l" defTabSz="914400" rtl="0" eaLnBrk="1" latinLnBrk="0" hangingPunct="1">
      <a:defRPr lang="ja-JP" sz="1200" kern="1200">
        <a:solidFill>
          <a:schemeClr val="tx1"/>
        </a:solidFill>
        <a:latin typeface="+mn-cs"/>
        <a:ea typeface="+mn-ea"/>
        <a:cs typeface="+mn-cs"/>
      </a:defRPr>
    </a:lvl8pPr>
    <a:lvl9pPr marL="3657600" algn="l" defTabSz="914400" rtl="0" eaLnBrk="1" latinLnBrk="0" hangingPunct="1">
      <a:defRPr lang="ja-JP" sz="1200" kern="1200">
        <a:solidFill>
          <a:schemeClr val="tx1"/>
        </a:solidFill>
        <a:latin typeface="+mn-cs"/>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p>
        </p:txBody>
      </p:sp>
      <p:sp>
        <p:nvSpPr>
          <p:cNvPr id="4" name="スライド番号プレースホルダー 3"/>
          <p:cNvSpPr>
            <a:spLocks noGrp="1"/>
          </p:cNvSpPr>
          <p:nvPr>
            <p:ph type="sldNum" sz="quarter" idx="5"/>
          </p:nvPr>
        </p:nvSpPr>
        <p:spPr/>
        <p:txBody>
          <a:bodyPr rtlCol="0"/>
          <a:lstStyle>
            <a:defPPr>
              <a:defRPr lang="ja-JP"/>
            </a:defPPr>
          </a:lstStyle>
          <a:p>
            <a:pPr rtl="0"/>
            <a:fld id="{0842455A-0D23-4EAB-9AF9-2CC2B3066B0A}" type="slidenum">
              <a:rPr lang="ja-JP" smtClean="0"/>
              <a:t>1</a:t>
            </a:fld>
            <a:endParaRPr lang="ja-JP" dirty="0"/>
          </a:p>
        </p:txBody>
      </p:sp>
    </p:spTree>
    <p:extLst>
      <p:ext uri="{BB962C8B-B14F-4D97-AF65-F5344CB8AC3E}">
        <p14:creationId xmlns:p14="http://schemas.microsoft.com/office/powerpoint/2010/main" val="245177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2">
    <p:spTree>
      <p:nvGrpSpPr>
        <p:cNvPr id="1" name=""/>
        <p:cNvGrpSpPr/>
        <p:nvPr/>
      </p:nvGrpSpPr>
      <p:grpSpPr>
        <a:xfrm>
          <a:off x="0" y="0"/>
          <a:ext cx="0" cy="0"/>
          <a:chOff x="0" y="0"/>
          <a:chExt cx="0" cy="0"/>
        </a:xfrm>
      </p:grpSpPr>
      <p:sp>
        <p:nvSpPr>
          <p:cNvPr id="12" name="図プレースホルダー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rtlCol="0"/>
          <a:lstStyle>
            <a:lvl1pPr algn="ctr">
              <a:defRPr lang="ja-JP"/>
            </a:lvl1pPr>
          </a:lstStyle>
          <a:p>
            <a:pPr rtl="0"/>
            <a:r>
              <a:rPr lang="ja-JP" altLang="en-US"/>
              <a:t>アイコンをクリックして図を追加</a:t>
            </a:r>
            <a:endParaRPr lang="ja-JP"/>
          </a:p>
        </p:txBody>
      </p:sp>
      <p:sp>
        <p:nvSpPr>
          <p:cNvPr id="8" name="タイトル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0" y="2705101"/>
            <a:ext cx="7537703" cy="2926080"/>
          </a:xfrm>
          <a:solidFill>
            <a:schemeClr val="bg1">
              <a:alpha val="93000"/>
            </a:schemeClr>
          </a:solidFill>
        </p:spPr>
        <p:txBody>
          <a:bodyPr lIns="822960" tIns="91440" bIns="548640" rtlCol="0" anchor="b" anchorCtr="0">
            <a:noAutofit/>
          </a:bodyPr>
          <a:lstStyle>
            <a:lvl1pPr>
              <a:defRPr lang="ja-JP"/>
            </a:lvl1pPr>
          </a:lstStyle>
          <a:p>
            <a:pPr rtl="0"/>
            <a:r>
              <a:rPr lang="ja-JP" sz="5400">
                <a:solidFill>
                  <a:schemeClr val="tx1"/>
                </a:solidFill>
              </a:rPr>
              <a:t>クリックしてタイトルを追加</a:t>
            </a:r>
          </a:p>
        </p:txBody>
      </p:sp>
    </p:spTree>
    <p:extLst>
      <p:ext uri="{BB962C8B-B14F-4D97-AF65-F5344CB8AC3E}">
        <p14:creationId xmlns:p14="http://schemas.microsoft.com/office/powerpoint/2010/main" val="264431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コンテンツ、表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209674" y="286603"/>
            <a:ext cx="9946006" cy="1450757"/>
          </a:xfrm>
        </p:spPr>
        <p:txBody>
          <a:bodyPr lIns="0" rtlCol="0"/>
          <a:lstStyle>
            <a:lvl1pPr>
              <a:defRPr lang="ja-JP"/>
            </a:lvl1pPr>
          </a:lstStyle>
          <a:p>
            <a:pPr rtl="0"/>
            <a:r>
              <a:rPr lang="ja-JP"/>
              <a:t>クリックしてタイトルを追加</a:t>
            </a:r>
          </a:p>
        </p:txBody>
      </p:sp>
      <p:sp>
        <p:nvSpPr>
          <p:cNvPr id="3" name="コンテンツ プレースホルダー 2"/>
          <p:cNvSpPr>
            <a:spLocks noGrp="1"/>
          </p:cNvSpPr>
          <p:nvPr>
            <p:ph idx="1" hasCustomPrompt="1"/>
          </p:nvPr>
        </p:nvSpPr>
        <p:spPr>
          <a:xfrm>
            <a:off x="1209675" y="2286000"/>
            <a:ext cx="2391941" cy="3248567"/>
          </a:xfrm>
        </p:spPr>
        <p:txBody>
          <a:bodyPr rtlCol="0"/>
          <a:lstStyle>
            <a:lvl1pPr marL="0" indent="0">
              <a:buNone/>
              <a:defRPr lang="ja-JP"/>
            </a:lvl1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6" name="表プレースホルダー 5">
            <a:extLst>
              <a:ext uri="{FF2B5EF4-FFF2-40B4-BE49-F238E27FC236}">
                <a16:creationId xmlns:a16="http://schemas.microsoft.com/office/drawing/2014/main" id="{7AA6B9BC-99C6-B9CE-63BB-C79284371A4A}"/>
              </a:ext>
            </a:extLst>
          </p:cNvPr>
          <p:cNvSpPr>
            <a:spLocks noGrp="1"/>
          </p:cNvSpPr>
          <p:nvPr>
            <p:ph type="tbl" sz="quarter" idx="13"/>
          </p:nvPr>
        </p:nvSpPr>
        <p:spPr>
          <a:xfrm>
            <a:off x="3840163" y="2286000"/>
            <a:ext cx="7315200" cy="3248025"/>
          </a:xfrm>
        </p:spPr>
        <p:txBody>
          <a:bodyPr rtlCol="0"/>
          <a:lstStyle>
            <a:lvl1pPr>
              <a:defRPr lang="ja-JP"/>
            </a:lvl1pPr>
          </a:lstStyle>
          <a:p>
            <a:pPr rtl="0"/>
            <a:r>
              <a:rPr lang="ja-JP" altLang="en-US"/>
              <a:t>表を追加</a:t>
            </a:r>
            <a:endParaRPr lang="ja-JP"/>
          </a:p>
        </p:txBody>
      </p:sp>
      <p:sp>
        <p:nvSpPr>
          <p:cNvPr id="8" name="フッター プレースホルダー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defPPr>
              <a:defRPr lang="ja-JP"/>
            </a:defPPr>
          </a:lstStyle>
          <a:p>
            <a:pPr rtl="0"/>
            <a:r>
              <a:rPr lang="ja-JP"/>
              <a:t>プレゼンテーションのタイトル</a:t>
            </a:r>
          </a:p>
        </p:txBody>
      </p:sp>
      <p:sp>
        <p:nvSpPr>
          <p:cNvPr id="7" name="日付プレースホルダー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defPPr>
              <a:defRPr lang="ja-JP"/>
            </a:defPPr>
          </a:lstStyle>
          <a:p>
            <a:pPr rtl="0"/>
            <a:r>
              <a:rPr lang="ja-JP"/>
              <a:t>20XX</a:t>
            </a:r>
          </a:p>
        </p:txBody>
      </p:sp>
      <p:sp>
        <p:nvSpPr>
          <p:cNvPr id="9" name="スライド番号プレースホルダー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defPPr>
              <a:defRPr lang="ja-JP"/>
            </a:defPPr>
          </a:lstStyle>
          <a:p>
            <a:pPr rtl="0"/>
            <a:fld id="{3A98EE3D-8CD1-4C3F-BD1C-C98C9596463C}" type="slidenum">
              <a:rPr lang="ja-JP" smtClean="0"/>
              <a:t>‹#›</a:t>
            </a:fld>
            <a:endParaRPr lang="ja-JP" dirty="0"/>
          </a:p>
        </p:txBody>
      </p:sp>
    </p:spTree>
    <p:extLst>
      <p:ext uri="{BB962C8B-B14F-4D97-AF65-F5344CB8AC3E}">
        <p14:creationId xmlns:p14="http://schemas.microsoft.com/office/powerpoint/2010/main" val="174428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最終 1">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userDrawn="1"/>
        </p:nvSpPr>
        <p:spPr>
          <a:xfrm>
            <a:off x="707474" y="640080"/>
            <a:ext cx="7229518" cy="51138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dirty="0">
              <a:latin typeface="Meiryo UI" panose="020B0604030504040204" pitchFamily="50" charset="-128"/>
              <a:ea typeface="Meiryo UI" panose="020B0604030504040204" pitchFamily="50" charset="-128"/>
            </a:endParaRPr>
          </a:p>
        </p:txBody>
      </p:sp>
      <p:sp>
        <p:nvSpPr>
          <p:cNvPr id="10" name="タイトル 8">
            <a:extLst>
              <a:ext uri="{FF2B5EF4-FFF2-40B4-BE49-F238E27FC236}">
                <a16:creationId xmlns:a16="http://schemas.microsoft.com/office/drawing/2014/main" id="{ED5FBCAA-65CF-CE8D-2A57-F07A559D6169}"/>
              </a:ext>
            </a:extLst>
          </p:cNvPr>
          <p:cNvSpPr>
            <a:spLocks noGrp="1"/>
          </p:cNvSpPr>
          <p:nvPr>
            <p:ph type="title" hasCustomPrompt="1"/>
          </p:nvPr>
        </p:nvSpPr>
        <p:spPr>
          <a:xfrm>
            <a:off x="1035051" y="839520"/>
            <a:ext cx="6546596" cy="1729252"/>
          </a:xfrm>
        </p:spPr>
        <p:txBody>
          <a:bodyPr lIns="182880" rtlCol="0">
            <a:normAutofit/>
          </a:bodyPr>
          <a:lstStyle>
            <a:lvl1pPr>
              <a:defRPr lang="ja-JP" sz="4800">
                <a:solidFill>
                  <a:schemeClr val="bg1"/>
                </a:solidFill>
                <a:latin typeface="Meiryo UI" panose="020B0604030504040204" pitchFamily="50" charset="-128"/>
                <a:ea typeface="Meiryo UI" panose="020B0604030504040204" pitchFamily="50" charset="-128"/>
              </a:defRPr>
            </a:lvl1pPr>
          </a:lstStyle>
          <a:p>
            <a:pPr rtl="0"/>
            <a:r>
              <a:rPr lang="ja-JP"/>
              <a:t>クリックしてタイトルを追加</a:t>
            </a:r>
          </a:p>
        </p:txBody>
      </p:sp>
      <p:sp>
        <p:nvSpPr>
          <p:cNvPr id="5" name="コンテンツ プレースホルダー 6">
            <a:extLst>
              <a:ext uri="{FF2B5EF4-FFF2-40B4-BE49-F238E27FC236}">
                <a16:creationId xmlns:a16="http://schemas.microsoft.com/office/drawing/2014/main" id="{AA471100-D8FC-C6A3-1AB4-9E0BBF5AA83E}"/>
              </a:ext>
            </a:extLst>
          </p:cNvPr>
          <p:cNvSpPr>
            <a:spLocks noGrp="1"/>
          </p:cNvSpPr>
          <p:nvPr>
            <p:ph sz="quarter" idx="17" hasCustomPrompt="1"/>
          </p:nvPr>
        </p:nvSpPr>
        <p:spPr>
          <a:xfrm>
            <a:off x="1035050" y="2878052"/>
            <a:ext cx="3152775" cy="2557463"/>
          </a:xfrm>
        </p:spPr>
        <p:txBody>
          <a:bodyPr lIns="91440" rtlCol="0"/>
          <a:lstStyle>
            <a:lvl1pPr marL="0" indent="0">
              <a:buNone/>
              <a:defRPr lang="ja-JP" sz="2400">
                <a:solidFill>
                  <a:schemeClr val="bg1"/>
                </a:solidFill>
                <a:latin typeface="Meiryo UI" panose="020B0604030504040204" pitchFamily="50" charset="-128"/>
                <a:ea typeface="Meiryo UI" panose="020B0604030504040204" pitchFamily="50" charset="-128"/>
              </a:defRPr>
            </a:lvl1pPr>
            <a:lvl2pPr>
              <a:defRPr lang="ja-JP" sz="2000">
                <a:solidFill>
                  <a:schemeClr val="bg1"/>
                </a:solidFill>
                <a:latin typeface="Meiryo UI" panose="020B0604030504040204" pitchFamily="50" charset="-128"/>
                <a:ea typeface="Meiryo UI" panose="020B0604030504040204" pitchFamily="50" charset="-128"/>
              </a:defRPr>
            </a:lvl2pPr>
            <a:lvl3pPr>
              <a:defRPr lang="ja-JP" sz="1600">
                <a:solidFill>
                  <a:schemeClr val="bg1"/>
                </a:solidFill>
                <a:latin typeface="Meiryo UI" panose="020B0604030504040204" pitchFamily="50" charset="-128"/>
                <a:ea typeface="Meiryo UI" panose="020B0604030504040204" pitchFamily="50" charset="-128"/>
              </a:defRPr>
            </a:lvl3pPr>
            <a:lvl4pPr>
              <a:defRPr lang="ja-JP" sz="1600">
                <a:solidFill>
                  <a:schemeClr val="bg1"/>
                </a:solidFill>
                <a:latin typeface="Meiryo UI" panose="020B0604030504040204" pitchFamily="50" charset="-128"/>
                <a:ea typeface="Meiryo UI" panose="020B0604030504040204" pitchFamily="50" charset="-128"/>
              </a:defRPr>
            </a:lvl4pPr>
            <a:lvl5pPr>
              <a:defRPr lang="ja-JP" sz="1600">
                <a:solidFill>
                  <a:schemeClr val="bg1"/>
                </a:solidFill>
                <a:latin typeface="Meiryo UI" panose="020B0604030504040204" pitchFamily="50" charset="-128"/>
                <a:ea typeface="Meiryo UI" panose="020B0604030504040204" pitchFamily="50" charset="-128"/>
              </a:defRPr>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9" name="コンテンツ プレースホルダー 6">
            <a:extLst>
              <a:ext uri="{FF2B5EF4-FFF2-40B4-BE49-F238E27FC236}">
                <a16:creationId xmlns:a16="http://schemas.microsoft.com/office/drawing/2014/main" id="{31FFC008-9C4B-BB79-13EF-E3E28AF0285F}"/>
              </a:ext>
            </a:extLst>
          </p:cNvPr>
          <p:cNvSpPr>
            <a:spLocks noGrp="1"/>
          </p:cNvSpPr>
          <p:nvPr>
            <p:ph sz="quarter" idx="18" hasCustomPrompt="1"/>
          </p:nvPr>
        </p:nvSpPr>
        <p:spPr>
          <a:xfrm>
            <a:off x="4428872" y="2878052"/>
            <a:ext cx="3152775" cy="2557463"/>
          </a:xfrm>
        </p:spPr>
        <p:txBody>
          <a:bodyPr lIns="91440" rtlCol="0"/>
          <a:lstStyle>
            <a:lvl1pPr marL="0" indent="0">
              <a:buNone/>
              <a:defRPr lang="ja-JP" sz="2400">
                <a:solidFill>
                  <a:schemeClr val="bg1"/>
                </a:solidFill>
                <a:latin typeface="Meiryo UI" panose="020B0604030504040204" pitchFamily="50" charset="-128"/>
                <a:ea typeface="Meiryo UI" panose="020B0604030504040204" pitchFamily="50" charset="-128"/>
              </a:defRPr>
            </a:lvl1pPr>
            <a:lvl2pPr>
              <a:defRPr lang="ja-JP" sz="2000">
                <a:solidFill>
                  <a:schemeClr val="bg1"/>
                </a:solidFill>
                <a:latin typeface="Meiryo UI" panose="020B0604030504040204" pitchFamily="50" charset="-128"/>
                <a:ea typeface="Meiryo UI" panose="020B0604030504040204" pitchFamily="50" charset="-128"/>
              </a:defRPr>
            </a:lvl2pPr>
            <a:lvl3pPr>
              <a:defRPr lang="ja-JP" sz="1600">
                <a:solidFill>
                  <a:schemeClr val="bg1"/>
                </a:solidFill>
                <a:latin typeface="Meiryo UI" panose="020B0604030504040204" pitchFamily="50" charset="-128"/>
                <a:ea typeface="Meiryo UI" panose="020B0604030504040204" pitchFamily="50" charset="-128"/>
              </a:defRPr>
            </a:lvl3pPr>
            <a:lvl4pPr>
              <a:defRPr lang="ja-JP" sz="1600">
                <a:solidFill>
                  <a:schemeClr val="bg1"/>
                </a:solidFill>
                <a:latin typeface="Meiryo UI" panose="020B0604030504040204" pitchFamily="50" charset="-128"/>
                <a:ea typeface="Meiryo UI" panose="020B0604030504040204" pitchFamily="50" charset="-128"/>
              </a:defRPr>
            </a:lvl4pPr>
            <a:lvl5pPr>
              <a:defRPr lang="ja-JP" sz="1600">
                <a:solidFill>
                  <a:schemeClr val="bg1"/>
                </a:solidFill>
                <a:latin typeface="Meiryo UI" panose="020B0604030504040204" pitchFamily="50" charset="-128"/>
                <a:ea typeface="Meiryo UI" panose="020B0604030504040204" pitchFamily="50" charset="-128"/>
              </a:defRPr>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6" name="コンテンツ プレースホルダー 15">
            <a:extLst>
              <a:ext uri="{FF2B5EF4-FFF2-40B4-BE49-F238E27FC236}">
                <a16:creationId xmlns:a16="http://schemas.microsoft.com/office/drawing/2014/main" id="{24FE1E40-4668-3A25-AAEB-34B59D71BB2E}"/>
              </a:ext>
            </a:extLst>
          </p:cNvPr>
          <p:cNvSpPr>
            <a:spLocks noGrp="1"/>
          </p:cNvSpPr>
          <p:nvPr>
            <p:ph sz="quarter" idx="16" hasCustomPrompt="1"/>
          </p:nvPr>
        </p:nvSpPr>
        <p:spPr>
          <a:xfrm>
            <a:off x="8556170" y="839520"/>
            <a:ext cx="2600779" cy="4915168"/>
          </a:xfrm>
          <a:noFill/>
        </p:spPr>
        <p:txBody>
          <a:bodyPr rtlCol="0"/>
          <a:lstStyle>
            <a:lvl1pPr marL="457200" indent="-457200">
              <a:spcBef>
                <a:spcPts val="1200"/>
              </a:spcBef>
              <a:spcAft>
                <a:spcPts val="200"/>
              </a:spcAft>
              <a:buFont typeface="+mj-lt"/>
              <a:buAutoNum type="arabicPeriod"/>
              <a:defRPr lang="ja-JP">
                <a:latin typeface="Meiryo UI" panose="020B0604030504040204" pitchFamily="50" charset="-128"/>
                <a:ea typeface="Meiryo UI" panose="020B0604030504040204" pitchFamily="50" charset="-128"/>
              </a:defRPr>
            </a:lvl1pPr>
            <a:lvl2pPr marL="544068" indent="-342900">
              <a:spcBef>
                <a:spcPts val="1200"/>
              </a:spcBef>
              <a:spcAft>
                <a:spcPts val="200"/>
              </a:spcAft>
              <a:buFont typeface="+mj-lt"/>
              <a:buAutoNum type="arabicPeriod"/>
              <a:defRPr lang="ja-JP">
                <a:latin typeface="Meiryo UI" panose="020B0604030504040204" pitchFamily="50" charset="-128"/>
                <a:ea typeface="Meiryo UI" panose="020B0604030504040204" pitchFamily="50" charset="-128"/>
              </a:defRPr>
            </a:lvl2pPr>
            <a:lvl3pPr marL="726948" indent="-342900">
              <a:spcBef>
                <a:spcPts val="1200"/>
              </a:spcBef>
              <a:spcAft>
                <a:spcPts val="200"/>
              </a:spcAft>
              <a:buFont typeface="+mj-lt"/>
              <a:buAutoNum type="arabicPeriod"/>
              <a:defRPr lang="ja-JP">
                <a:latin typeface="Meiryo UI" panose="020B0604030504040204" pitchFamily="50" charset="-128"/>
                <a:ea typeface="Meiryo UI" panose="020B0604030504040204" pitchFamily="50" charset="-128"/>
              </a:defRPr>
            </a:lvl3pPr>
            <a:lvl4pPr marL="909828" indent="-342900">
              <a:spcBef>
                <a:spcPts val="1200"/>
              </a:spcBef>
              <a:spcAft>
                <a:spcPts val="200"/>
              </a:spcAft>
              <a:buFont typeface="+mj-lt"/>
              <a:buAutoNum type="arabicPeriod"/>
              <a:defRPr lang="ja-JP">
                <a:latin typeface="Meiryo UI" panose="020B0604030504040204" pitchFamily="50" charset="-128"/>
                <a:ea typeface="Meiryo UI" panose="020B0604030504040204" pitchFamily="50" charset="-128"/>
              </a:defRPr>
            </a:lvl4pPr>
            <a:lvl5pPr marL="1092708" indent="-342900">
              <a:spcBef>
                <a:spcPts val="1200"/>
              </a:spcBef>
              <a:spcAft>
                <a:spcPts val="200"/>
              </a:spcAft>
              <a:buFont typeface="+mj-lt"/>
              <a:buAutoNum type="arabicPeriod"/>
              <a:defRPr lang="ja-JP">
                <a:latin typeface="Meiryo UI" panose="020B0604030504040204" pitchFamily="50" charset="-128"/>
                <a:ea typeface="Meiryo UI" panose="020B0604030504040204" pitchFamily="50" charset="-128"/>
              </a:defRPr>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2" name="長方形 11">
            <a:extLst>
              <a:ext uri="{FF2B5EF4-FFF2-40B4-BE49-F238E27FC236}">
                <a16:creationId xmlns:a16="http://schemas.microsoft.com/office/drawing/2014/main" id="{9E592754-9FDD-4637-8931-8898DCEA2DAF}"/>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直線​​コネクタ(S)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a:cxnSpLocks/>
          </p:cNvCxnSpPr>
          <p:nvPr userDrawn="1"/>
        </p:nvCxnSpPr>
        <p:spPr>
          <a:xfrm>
            <a:off x="1092128" y="2723126"/>
            <a:ext cx="64674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r>
              <a:rPr lang="en-US"/>
              <a:t>20XX</a:t>
            </a:r>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defPPr>
              <a:defRPr lang="ja-JP"/>
            </a:defPPr>
            <a:lvl1pPr>
              <a:defRPr>
                <a:latin typeface="Meiryo UI" panose="020B0604030504040204" pitchFamily="50" charset="-128"/>
                <a:ea typeface="Meiryo UI" panose="020B0604030504040204" pitchFamily="50" charset="-128"/>
              </a:defRPr>
            </a:lvl1pPr>
          </a:lstStyle>
          <a:p>
            <a:fld id="{3A98EE3D-8CD1-4C3F-BD1C-C98C9596463C}" type="slidenum">
              <a:rPr lang="en-US" altLang="ja-JP" smtClean="0"/>
              <a:pPr/>
              <a:t>‹#›</a:t>
            </a:fld>
            <a:endParaRPr lang="en-US" altLang="en-US" dirty="0"/>
          </a:p>
        </p:txBody>
      </p:sp>
    </p:spTree>
    <p:extLst>
      <p:ext uri="{BB962C8B-B14F-4D97-AF65-F5344CB8AC3E}">
        <p14:creationId xmlns:p14="http://schemas.microsoft.com/office/powerpoint/2010/main" val="3089637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209674" y="286603"/>
            <a:ext cx="9946006" cy="1450757"/>
          </a:xfrm>
        </p:spPr>
        <p:txBody>
          <a:bodyPr lIns="0" rtlCol="0"/>
          <a:lstStyle>
            <a:lvl1pPr>
              <a:defRPr lang="ja-JP"/>
            </a:lvl1pPr>
          </a:lstStyle>
          <a:p>
            <a:pPr rtl="0"/>
            <a:r>
              <a:rPr lang="ja-JP"/>
              <a:t>クリックしてタイトルを追加</a:t>
            </a:r>
          </a:p>
        </p:txBody>
      </p:sp>
      <p:sp>
        <p:nvSpPr>
          <p:cNvPr id="8" name="フッター プレースホルダー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defPPr>
              <a:defRPr lang="ja-JP"/>
            </a:defPPr>
          </a:lstStyle>
          <a:p>
            <a:pPr rtl="0"/>
            <a:r>
              <a:rPr lang="ja-JP"/>
              <a:t>プレゼンテーションのタイトル</a:t>
            </a:r>
          </a:p>
        </p:txBody>
      </p:sp>
      <p:sp>
        <p:nvSpPr>
          <p:cNvPr id="7" name="日付プレースホルダー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defPPr>
              <a:defRPr lang="ja-JP"/>
            </a:defPPr>
          </a:lstStyle>
          <a:p>
            <a:pPr rtl="0"/>
            <a:r>
              <a:rPr lang="ja-JP"/>
              <a:t>20XX</a:t>
            </a:r>
          </a:p>
        </p:txBody>
      </p:sp>
      <p:sp>
        <p:nvSpPr>
          <p:cNvPr id="9" name="スライド番号プレースホルダー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defPPr>
              <a:defRPr lang="ja-JP"/>
            </a:defPPr>
          </a:lstStyle>
          <a:p>
            <a:pPr rtl="0"/>
            <a:fld id="{3A98EE3D-8CD1-4C3F-BD1C-C98C9596463C}" type="slidenum">
              <a:rPr lang="ja-JP" smtClean="0"/>
              <a:t>‹#›</a:t>
            </a:fld>
            <a:endParaRPr lang="ja-JP" dirty="0"/>
          </a:p>
        </p:txBody>
      </p:sp>
      <p:sp>
        <p:nvSpPr>
          <p:cNvPr id="5" name="表プレースホルダー 5">
            <a:extLst>
              <a:ext uri="{FF2B5EF4-FFF2-40B4-BE49-F238E27FC236}">
                <a16:creationId xmlns:a16="http://schemas.microsoft.com/office/drawing/2014/main" id="{7AA6B9BC-99C6-B9CE-63BB-C79284371A4A}"/>
              </a:ext>
            </a:extLst>
          </p:cNvPr>
          <p:cNvSpPr>
            <a:spLocks noGrp="1"/>
          </p:cNvSpPr>
          <p:nvPr>
            <p:ph type="tbl" sz="quarter" idx="13"/>
          </p:nvPr>
        </p:nvSpPr>
        <p:spPr>
          <a:xfrm>
            <a:off x="1209357" y="2313432"/>
            <a:ext cx="9946006" cy="3670837"/>
          </a:xfrm>
        </p:spPr>
        <p:txBody>
          <a:bodyPr rtlCol="0"/>
          <a:lstStyle>
            <a:lvl1pPr>
              <a:defRPr lang="ja-JP"/>
            </a:lvl1pPr>
          </a:lstStyle>
          <a:p>
            <a:pPr rtl="0"/>
            <a:r>
              <a:rPr lang="ja-JP" altLang="en-US"/>
              <a:t>表を追加</a:t>
            </a:r>
            <a:endParaRPr lang="ja-JP"/>
          </a:p>
        </p:txBody>
      </p:sp>
    </p:spTree>
    <p:extLst>
      <p:ext uri="{BB962C8B-B14F-4D97-AF65-F5344CB8AC3E}">
        <p14:creationId xmlns:p14="http://schemas.microsoft.com/office/powerpoint/2010/main" val="147021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ありがとうございます">
    <p:spTree>
      <p:nvGrpSpPr>
        <p:cNvPr id="1" name=""/>
        <p:cNvGrpSpPr/>
        <p:nvPr/>
      </p:nvGrpSpPr>
      <p:grpSpPr>
        <a:xfrm>
          <a:off x="0" y="0"/>
          <a:ext cx="0" cy="0"/>
          <a:chOff x="0" y="0"/>
          <a:chExt cx="0" cy="0"/>
        </a:xfrm>
      </p:grpSpPr>
      <p:sp>
        <p:nvSpPr>
          <p:cNvPr id="12" name="長方形 11">
            <a:extLst>
              <a:ext uri="{FF2B5EF4-FFF2-40B4-BE49-F238E27FC236}">
                <a16:creationId xmlns:a16="http://schemas.microsoft.com/office/drawing/2014/main" id="{B4E322D5-1CC3-400A-A187-55543F0E8B93}"/>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タイトル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hasCustomPrompt="1"/>
          </p:nvPr>
        </p:nvSpPr>
        <p:spPr>
          <a:xfrm>
            <a:off x="7859485" y="640080"/>
            <a:ext cx="3690257" cy="2450676"/>
          </a:xfrm>
        </p:spPr>
        <p:txBody>
          <a:bodyPr rtlCol="0">
            <a:normAutofit/>
          </a:bodyPr>
          <a:lstStyle>
            <a:lvl1pPr>
              <a:defRPr lang="ja-JP"/>
            </a:lvl1pPr>
          </a:lstStyle>
          <a:p>
            <a:pPr rtl="0"/>
            <a:r>
              <a:rPr lang="ja-JP"/>
              <a:t>クリックしてタイトルを追加</a:t>
            </a:r>
          </a:p>
        </p:txBody>
      </p:sp>
      <p:cxnSp>
        <p:nvCxnSpPr>
          <p:cNvPr id="8" name="直線​​コネクタ(S)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3255512"/>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図プレースホルダー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rtlCol="0">
            <a:normAutofit/>
          </a:bodyPr>
          <a:lstStyle>
            <a:lvl1pPr algn="ctr">
              <a:defRPr lang="ja-JP" sz="1800"/>
            </a:lvl1pPr>
          </a:lstStyle>
          <a:p>
            <a:pPr rtl="0"/>
            <a:r>
              <a:rPr lang="ja-JP" altLang="en-US"/>
              <a:t>アイコンをクリックして図を追加</a:t>
            </a:r>
            <a:endParaRPr lang="ja-JP"/>
          </a:p>
        </p:txBody>
      </p:sp>
      <p:sp>
        <p:nvSpPr>
          <p:cNvPr id="9" name="コンテンツ プレースホルダー 14">
            <a:extLst>
              <a:ext uri="{FF2B5EF4-FFF2-40B4-BE49-F238E27FC236}">
                <a16:creationId xmlns:a16="http://schemas.microsoft.com/office/drawing/2014/main" id="{44613BB0-E0E0-4B1C-9926-EBE53B5420E1}"/>
              </a:ext>
            </a:extLst>
          </p:cNvPr>
          <p:cNvSpPr>
            <a:spLocks noGrp="1"/>
          </p:cNvSpPr>
          <p:nvPr>
            <p:ph idx="1" hasCustomPrompt="1"/>
          </p:nvPr>
        </p:nvSpPr>
        <p:spPr>
          <a:xfrm>
            <a:off x="7859485" y="3429000"/>
            <a:ext cx="3690257" cy="2440094"/>
          </a:xfrm>
        </p:spPr>
        <p:txBody>
          <a:bodyPr lIns="91440" rtlCol="0">
            <a:normAutofit/>
          </a:bodyPr>
          <a:lstStyle>
            <a:lvl1pPr marL="0" indent="0">
              <a:buNone/>
              <a:defRPr lang="ja-JP"/>
            </a:lvl1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defPPr>
              <a:defRPr lang="ja-JP"/>
            </a:defPPr>
          </a:lstStyle>
          <a:p>
            <a:pPr rtl="0"/>
            <a:r>
              <a:rPr lang="ja-JP"/>
              <a:t>プレゼンテーションのタイトル</a:t>
            </a:r>
          </a:p>
        </p:txBody>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defPPr>
              <a:defRPr lang="ja-JP"/>
            </a:defPPr>
          </a:lstStyle>
          <a:p>
            <a:pPr rtl="0"/>
            <a:r>
              <a:rPr lang="ja-JP"/>
              <a:t>20XX</a:t>
            </a:r>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defPPr>
              <a:defRPr lang="ja-JP"/>
            </a:defPPr>
          </a:lstStyle>
          <a:p>
            <a:pPr rtl="0"/>
            <a:fld id="{3A98EE3D-8CD1-4C3F-BD1C-C98C9596463C}" type="slidenum">
              <a:rPr lang="ja-JP" smtClean="0"/>
              <a:t>‹#›</a:t>
            </a:fld>
            <a:endParaRPr lang="ja-JP" dirty="0"/>
          </a:p>
        </p:txBody>
      </p:sp>
    </p:spTree>
    <p:extLst>
      <p:ext uri="{BB962C8B-B14F-4D97-AF65-F5344CB8AC3E}">
        <p14:creationId xmlns:p14="http://schemas.microsoft.com/office/powerpoint/2010/main" val="3631521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209674" y="286603"/>
            <a:ext cx="9946006" cy="1450757"/>
          </a:xfrm>
        </p:spPr>
        <p:txBody>
          <a:bodyPr lIns="0" rtlCol="0"/>
          <a:lstStyle>
            <a:lvl1pPr>
              <a:defRPr lang="ja-JP"/>
            </a:lvl1pPr>
          </a:lstStyle>
          <a:p>
            <a:pPr rtl="0"/>
            <a:r>
              <a:rPr lang="ja-JP"/>
              <a:t>クリックしてタイトルを追加</a:t>
            </a:r>
          </a:p>
        </p:txBody>
      </p:sp>
      <p:sp>
        <p:nvSpPr>
          <p:cNvPr id="3" name="コンテンツ プレースホルダー 2"/>
          <p:cNvSpPr>
            <a:spLocks noGrp="1"/>
          </p:cNvSpPr>
          <p:nvPr>
            <p:ph idx="1" hasCustomPrompt="1"/>
          </p:nvPr>
        </p:nvSpPr>
        <p:spPr>
          <a:xfrm>
            <a:off x="1209674" y="2313432"/>
            <a:ext cx="9946005" cy="3670837"/>
          </a:xfrm>
        </p:spPr>
        <p:txBody>
          <a:bodyPr rtlCol="0"/>
          <a:lstStyle>
            <a:lvl1pPr>
              <a:defRPr lang="ja-JP"/>
            </a:lvl1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8" name="フッター プレースホルダー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defPPr>
              <a:defRPr lang="ja-JP"/>
            </a:defPPr>
          </a:lstStyle>
          <a:p>
            <a:pPr rtl="0"/>
            <a:r>
              <a:rPr lang="ja-JP"/>
              <a:t>プレゼンテーションのタイトル</a:t>
            </a:r>
          </a:p>
        </p:txBody>
      </p:sp>
      <p:sp>
        <p:nvSpPr>
          <p:cNvPr id="7" name="日付プレースホルダー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defPPr>
              <a:defRPr lang="ja-JP"/>
            </a:defPPr>
          </a:lstStyle>
          <a:p>
            <a:pPr rtl="0"/>
            <a:r>
              <a:rPr lang="ja-JP"/>
              <a:t>20XX</a:t>
            </a:r>
          </a:p>
        </p:txBody>
      </p:sp>
      <p:sp>
        <p:nvSpPr>
          <p:cNvPr id="9" name="スライド番号プレースホルダー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defPPr>
              <a:defRPr lang="ja-JP"/>
            </a:defPPr>
          </a:lstStyle>
          <a:p>
            <a:pPr rtl="0"/>
            <a:fld id="{3A98EE3D-8CD1-4C3F-BD1C-C98C9596463C}" type="slidenum">
              <a:rPr lang="ja-JP" smtClean="0"/>
              <a:t>‹#›</a:t>
            </a:fld>
            <a:endParaRPr lang="ja-JP" dirty="0"/>
          </a:p>
        </p:txBody>
      </p:sp>
    </p:spTree>
    <p:extLst>
      <p:ext uri="{BB962C8B-B14F-4D97-AF65-F5344CB8AC3E}">
        <p14:creationId xmlns:p14="http://schemas.microsoft.com/office/powerpoint/2010/main" val="1651786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rtlCol="0"/>
          <a:lstStyle>
            <a:lvl1pPr>
              <a:defRPr lang="ja-JP"/>
            </a:lvl1pPr>
          </a:lstStyle>
          <a:p>
            <a:pPr rtl="0"/>
            <a:r>
              <a:rPr lang="ja-JP"/>
              <a:t>クリックしてタイトルを追加</a:t>
            </a:r>
          </a:p>
        </p:txBody>
      </p:sp>
      <p:sp>
        <p:nvSpPr>
          <p:cNvPr id="7" name="フッター プレースホルダー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defPPr>
              <a:defRPr lang="ja-JP"/>
            </a:defPPr>
          </a:lstStyle>
          <a:p>
            <a:pPr rtl="0"/>
            <a:r>
              <a:rPr lang="ja-JP"/>
              <a:t>プレゼンテーションのタイトル</a:t>
            </a:r>
          </a:p>
        </p:txBody>
      </p:sp>
      <p:sp>
        <p:nvSpPr>
          <p:cNvPr id="6" name="日付プレースホルダー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defPPr>
              <a:defRPr lang="ja-JP"/>
            </a:defPPr>
          </a:lstStyle>
          <a:p>
            <a:pPr rtl="0"/>
            <a:r>
              <a:rPr lang="ja-JP"/>
              <a:t>20XX</a:t>
            </a:r>
          </a:p>
        </p:txBody>
      </p:sp>
      <p:sp>
        <p:nvSpPr>
          <p:cNvPr id="8" name="スライド番号プレースホルダー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defPPr>
              <a:defRPr lang="ja-JP"/>
            </a:defPPr>
          </a:lstStyle>
          <a:p>
            <a:pPr rtl="0"/>
            <a:fld id="{3A98EE3D-8CD1-4C3F-BD1C-C98C9596463C}" type="slidenum">
              <a:rPr lang="ja-JP" smtClean="0"/>
              <a:t>‹#›</a:t>
            </a:fld>
            <a:endParaRPr lang="ja-JP" dirty="0"/>
          </a:p>
        </p:txBody>
      </p:sp>
    </p:spTree>
    <p:extLst>
      <p:ext uri="{BB962C8B-B14F-4D97-AF65-F5344CB8AC3E}">
        <p14:creationId xmlns:p14="http://schemas.microsoft.com/office/powerpoint/2010/main" val="2411917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EBD637E5-EBAC-4C88-BDAB-D589FAE7B950}"/>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defPPr>
              <a:defRPr lang="ja-JP"/>
            </a:defPPr>
          </a:lstStyle>
          <a:p>
            <a:pPr rtl="0"/>
            <a:r>
              <a:rPr lang="ja-JP"/>
              <a:t>プレゼンテーションのタイトル</a:t>
            </a:r>
          </a:p>
        </p:txBody>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defPPr>
              <a:defRPr lang="ja-JP"/>
            </a:defPPr>
          </a:lstStyle>
          <a:p>
            <a:pPr rtl="0"/>
            <a:r>
              <a:rPr lang="ja-JP"/>
              <a:t>20XX</a:t>
            </a:r>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defPPr>
              <a:defRPr lang="ja-JP"/>
            </a:defPPr>
          </a:lstStyle>
          <a:p>
            <a:pPr rtl="0"/>
            <a:fld id="{3A98EE3D-8CD1-4C3F-BD1C-C98C9596463C}" type="slidenum">
              <a:rPr lang="ja-JP" smtClean="0"/>
              <a:t>‹#›</a:t>
            </a:fld>
            <a:endParaRPr lang="ja-JP" dirty="0"/>
          </a:p>
        </p:txBody>
      </p:sp>
    </p:spTree>
    <p:extLst>
      <p:ext uri="{BB962C8B-B14F-4D97-AF65-F5344CB8AC3E}">
        <p14:creationId xmlns:p14="http://schemas.microsoft.com/office/powerpoint/2010/main" val="247566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議題 2">
    <p:spTree>
      <p:nvGrpSpPr>
        <p:cNvPr id="1" name=""/>
        <p:cNvGrpSpPr/>
        <p:nvPr/>
      </p:nvGrpSpPr>
      <p:grpSpPr>
        <a:xfrm>
          <a:off x="0" y="0"/>
          <a:ext cx="0" cy="0"/>
          <a:chOff x="0" y="0"/>
          <a:chExt cx="0" cy="0"/>
        </a:xfrm>
      </p:grpSpPr>
      <p:sp>
        <p:nvSpPr>
          <p:cNvPr id="6" name="タイトル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rtlCol="0"/>
          <a:lstStyle>
            <a:defPPr>
              <a:defRPr lang="ja-JP"/>
            </a:defPPr>
          </a:lstStyle>
          <a:p>
            <a:pPr rtl="0"/>
            <a:r>
              <a:rPr lang="ja-JP" sz="4800">
                <a:solidFill>
                  <a:schemeClr val="tx1"/>
                </a:solidFill>
              </a:rPr>
              <a:t>クリックしてタイトルを追加</a:t>
            </a:r>
            <a:endParaRPr lang="ja-JP" dirty="0"/>
          </a:p>
        </p:txBody>
      </p:sp>
      <p:cxnSp>
        <p:nvCxnSpPr>
          <p:cNvPr id="7" name="直線​​コネクタ(S)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08201"/>
            <a:ext cx="10058399" cy="3760891"/>
          </a:xfrm>
        </p:spPr>
        <p:txBody>
          <a:bodyPr lIns="91440" rtlCol="0">
            <a:normAutofit/>
          </a:bodyPr>
          <a:lstStyle>
            <a:lvl1pPr marL="347472" indent="-347472">
              <a:spcBef>
                <a:spcPts val="1200"/>
              </a:spcBef>
              <a:spcAft>
                <a:spcPts val="200"/>
              </a:spcAft>
              <a:buFont typeface="Arial" panose="020B0604020202020204" pitchFamily="34" charset="0"/>
              <a:buChar char="•"/>
              <a:defRPr lang="ja-JP" sz="3000"/>
            </a:lvl1pPr>
            <a:lvl2pPr>
              <a:spcBef>
                <a:spcPts val="1200"/>
              </a:spcBef>
              <a:spcAft>
                <a:spcPts val="200"/>
              </a:spcAft>
              <a:defRPr lang="ja-JP" sz="3000"/>
            </a:lvl2pPr>
            <a:lvl3pPr>
              <a:spcBef>
                <a:spcPts val="1200"/>
              </a:spcBef>
              <a:spcAft>
                <a:spcPts val="200"/>
              </a:spcAft>
              <a:defRPr lang="ja-JP" sz="3000"/>
            </a:lvl3pPr>
            <a:lvl4pPr>
              <a:spcBef>
                <a:spcPts val="1200"/>
              </a:spcBef>
              <a:spcAft>
                <a:spcPts val="200"/>
              </a:spcAft>
              <a:defRPr lang="ja-JP" sz="3000"/>
            </a:lvl4pPr>
            <a:lvl5pPr>
              <a:spcBef>
                <a:spcPts val="1200"/>
              </a:spcBef>
              <a:spcAft>
                <a:spcPts val="200"/>
              </a:spcAft>
              <a:defRPr lang="ja-JP" sz="3000"/>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defPPr>
              <a:defRPr lang="ja-JP"/>
            </a:defPPr>
          </a:lstStyle>
          <a:p>
            <a:pPr rtl="0"/>
            <a:r>
              <a:rPr lang="ja-JP"/>
              <a:t>プレゼンテーションのタイトル</a:t>
            </a:r>
          </a:p>
        </p:txBody>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defPPr>
              <a:defRPr lang="ja-JP"/>
            </a:defPPr>
          </a:lstStyle>
          <a:p>
            <a:pPr rtl="0"/>
            <a:r>
              <a:rPr lang="ja-JP"/>
              <a:t>20XX</a:t>
            </a:r>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defPPr>
              <a:defRPr lang="ja-JP"/>
            </a:defPPr>
          </a:lstStyle>
          <a:p>
            <a:pPr rtl="0"/>
            <a:fld id="{3A98EE3D-8CD1-4C3F-BD1C-C98C9596463C}" type="slidenum">
              <a:rPr lang="ja-JP" smtClean="0"/>
              <a:t>‹#›</a:t>
            </a:fld>
            <a:endParaRPr lang="ja-JP" dirty="0"/>
          </a:p>
        </p:txBody>
      </p:sp>
    </p:spTree>
    <p:extLst>
      <p:ext uri="{BB962C8B-B14F-4D97-AF65-F5344CB8AC3E}">
        <p14:creationId xmlns:p14="http://schemas.microsoft.com/office/powerpoint/2010/main" val="256385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3">
    <p:spTree>
      <p:nvGrpSpPr>
        <p:cNvPr id="1" name=""/>
        <p:cNvGrpSpPr/>
        <p:nvPr/>
      </p:nvGrpSpPr>
      <p:grpSpPr>
        <a:xfrm>
          <a:off x="0" y="0"/>
          <a:ext cx="0" cy="0"/>
          <a:chOff x="0" y="0"/>
          <a:chExt cx="0" cy="0"/>
        </a:xfrm>
      </p:grpSpPr>
      <p:sp>
        <p:nvSpPr>
          <p:cNvPr id="12" name="図プレースホルダー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rtlCol="0"/>
          <a:lstStyle>
            <a:lvl1pPr algn="ctr">
              <a:defRPr lang="ja-JP"/>
            </a:lvl1pPr>
          </a:lstStyle>
          <a:p>
            <a:pPr rtl="0"/>
            <a:r>
              <a:rPr lang="ja-JP" altLang="en-US"/>
              <a:t>アイコンをクリックして図を追加</a:t>
            </a:r>
            <a:endParaRPr lang="ja-JP"/>
          </a:p>
        </p:txBody>
      </p:sp>
      <p:sp>
        <p:nvSpPr>
          <p:cNvPr id="8" name="タイトル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4654297" y="2705101"/>
            <a:ext cx="7537703" cy="2926080"/>
          </a:xfrm>
          <a:solidFill>
            <a:schemeClr val="bg1">
              <a:alpha val="93000"/>
            </a:schemeClr>
          </a:solidFill>
        </p:spPr>
        <p:txBody>
          <a:bodyPr lIns="822960" tIns="274320" rIns="822960" bIns="548640" rtlCol="0" anchor="b" anchorCtr="0">
            <a:noAutofit/>
          </a:bodyPr>
          <a:lstStyle>
            <a:lvl1pPr>
              <a:lnSpc>
                <a:spcPct val="80000"/>
              </a:lnSpc>
              <a:defRPr lang="ja-JP" sz="4800"/>
            </a:lvl1pPr>
          </a:lstStyle>
          <a:p>
            <a:pPr rtl="0"/>
            <a:r>
              <a:rPr lang="ja-JP" sz="5400">
                <a:solidFill>
                  <a:schemeClr val="tx1"/>
                </a:solidFill>
              </a:rPr>
              <a:t>クリックしてタイトルを追加</a:t>
            </a:r>
          </a:p>
        </p:txBody>
      </p:sp>
    </p:spTree>
    <p:extLst>
      <p:ext uri="{BB962C8B-B14F-4D97-AF65-F5344CB8AC3E}">
        <p14:creationId xmlns:p14="http://schemas.microsoft.com/office/powerpoint/2010/main" val="423977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セクション区切り 2">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17DBCCDB-B58C-45B3-9E63-49F7B0819260}"/>
              </a:ext>
              <a:ext uri="{C183D7F6-B498-43B3-948B-1728B52AA6E4}">
                <adec:decorative xmlns:adec="http://schemas.microsoft.com/office/drawing/2017/decorative" val="1"/>
              </a:ext>
            </a:extLst>
          </p:cNvPr>
          <p:cNvSpPr/>
          <p:nvPr userDrawn="1"/>
        </p:nvSpPr>
        <p:spPr bwMode="white">
          <a:xfrm>
            <a:off x="0" y="4334005"/>
            <a:ext cx="12192000" cy="25239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4E244128-E256-C1DC-AC6D-2BF10AC410DF}"/>
              </a:ext>
            </a:extLst>
          </p:cNvPr>
          <p:cNvSpPr>
            <a:spLocks noGrp="1"/>
          </p:cNvSpPr>
          <p:nvPr>
            <p:ph type="title" hasCustomPrompt="1"/>
          </p:nvPr>
        </p:nvSpPr>
        <p:spPr>
          <a:xfrm>
            <a:off x="1065212" y="4609578"/>
            <a:ext cx="10058400" cy="1295922"/>
          </a:xfrm>
        </p:spPr>
        <p:txBody>
          <a:bodyPr rtlCol="0">
            <a:normAutofit/>
          </a:bodyPr>
          <a:lstStyle>
            <a:lvl1pPr>
              <a:defRPr lang="ja-JP" sz="4800">
                <a:solidFill>
                  <a:schemeClr val="bg1"/>
                </a:solidFill>
              </a:defRPr>
            </a:lvl1pPr>
          </a:lstStyle>
          <a:p>
            <a:pPr rtl="0"/>
            <a:r>
              <a:rPr lang="ja-JP"/>
              <a:t>クリックしてタイトルを追加</a:t>
            </a:r>
          </a:p>
        </p:txBody>
      </p:sp>
      <p:sp>
        <p:nvSpPr>
          <p:cNvPr id="8" name="サブタイトル 2">
            <a:extLst>
              <a:ext uri="{FF2B5EF4-FFF2-40B4-BE49-F238E27FC236}">
                <a16:creationId xmlns:a16="http://schemas.microsoft.com/office/drawing/2014/main" id="{A72A6B42-C371-4562-8E40-9EE1906C8578}"/>
              </a:ext>
            </a:extLst>
          </p:cNvPr>
          <p:cNvSpPr>
            <a:spLocks noGrp="1"/>
          </p:cNvSpPr>
          <p:nvPr>
            <p:ph type="subTitle" idx="1" hasCustomPrompt="1"/>
          </p:nvPr>
        </p:nvSpPr>
        <p:spPr>
          <a:xfrm>
            <a:off x="1065212" y="5943600"/>
            <a:ext cx="10058400" cy="914400"/>
          </a:xfrm>
        </p:spPr>
        <p:txBody>
          <a:bodyPr lIns="91440" rtlCol="0">
            <a:normAutofit/>
          </a:bodyPr>
          <a:lstStyle>
            <a:lvl1pPr marL="0" indent="0">
              <a:buNone/>
              <a:defRPr lang="ja-JP" sz="2400">
                <a:solidFill>
                  <a:schemeClr val="bg1"/>
                </a:solidFill>
              </a:defRPr>
            </a:lvl1pPr>
          </a:lstStyle>
          <a:p>
            <a:pPr rtl="0"/>
            <a:r>
              <a:rPr lang="ja-JP" sz="1500">
                <a:solidFill>
                  <a:schemeClr val="bg1"/>
                </a:solidFill>
              </a:rPr>
              <a:t>クリックしてサブタイトルを追加</a:t>
            </a:r>
          </a:p>
        </p:txBody>
      </p:sp>
      <p:sp>
        <p:nvSpPr>
          <p:cNvPr id="13" name="図プレースホルダー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355723"/>
          </a:xfrm>
          <a:solidFill>
            <a:schemeClr val="accent6"/>
          </a:solidFill>
        </p:spPr>
        <p:txBody>
          <a:bodyPr rtlCol="0">
            <a:normAutofit/>
          </a:bodyPr>
          <a:lstStyle>
            <a:lvl1pPr algn="ctr">
              <a:defRPr lang="ja-JP" sz="1600"/>
            </a:lvl1pPr>
          </a:lstStyle>
          <a:p>
            <a:pPr rtl="0"/>
            <a:r>
              <a:rPr lang="ja-JP" altLang="en-US"/>
              <a:t>アイコンをクリックして図を追加</a:t>
            </a:r>
            <a:endParaRPr lang="ja-JP"/>
          </a:p>
        </p:txBody>
      </p:sp>
      <p:sp>
        <p:nvSpPr>
          <p:cNvPr id="14" name="図プレースホルダー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355723"/>
          </a:xfrm>
          <a:solidFill>
            <a:schemeClr val="accent6"/>
          </a:solidFill>
        </p:spPr>
        <p:txBody>
          <a:bodyPr rtlCol="0">
            <a:normAutofit/>
          </a:bodyPr>
          <a:lstStyle>
            <a:lvl1pPr algn="ctr">
              <a:defRPr lang="ja-JP" sz="1600"/>
            </a:lvl1pPr>
          </a:lstStyle>
          <a:p>
            <a:pPr rtl="0"/>
            <a:r>
              <a:rPr lang="ja-JP" altLang="en-US"/>
              <a:t>アイコンをクリックして図を追加</a:t>
            </a:r>
            <a:endParaRPr lang="ja-JP"/>
          </a:p>
        </p:txBody>
      </p:sp>
      <p:sp>
        <p:nvSpPr>
          <p:cNvPr id="15" name="図プレースホルダー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355723"/>
          </a:xfrm>
          <a:solidFill>
            <a:schemeClr val="accent6"/>
          </a:solidFill>
        </p:spPr>
        <p:txBody>
          <a:bodyPr rtlCol="0">
            <a:normAutofit/>
          </a:bodyPr>
          <a:lstStyle>
            <a:lvl1pPr algn="ctr">
              <a:defRPr lang="ja-JP" sz="1600"/>
            </a:lvl1pPr>
          </a:lstStyle>
          <a:p>
            <a:pPr rtl="0"/>
            <a:r>
              <a:rPr lang="ja-JP" altLang="en-US"/>
              <a:t>アイコンをクリックして図を追加</a:t>
            </a:r>
            <a:endParaRPr lang="ja-JP"/>
          </a:p>
        </p:txBody>
      </p:sp>
    </p:spTree>
    <p:extLst>
      <p:ext uri="{BB962C8B-B14F-4D97-AF65-F5344CB8AC3E}">
        <p14:creationId xmlns:p14="http://schemas.microsoft.com/office/powerpoint/2010/main" val="127346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とコンテンツ 3">
    <p:spTree>
      <p:nvGrpSpPr>
        <p:cNvPr id="1" name=""/>
        <p:cNvGrpSpPr/>
        <p:nvPr/>
      </p:nvGrpSpPr>
      <p:grpSpPr>
        <a:xfrm>
          <a:off x="0" y="0"/>
          <a:ext cx="0" cy="0"/>
          <a:chOff x="0" y="0"/>
          <a:chExt cx="0" cy="0"/>
        </a:xfrm>
      </p:grpSpPr>
      <p:sp>
        <p:nvSpPr>
          <p:cNvPr id="6" name="タイトル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rtlCol="0"/>
          <a:lstStyle>
            <a:defPPr>
              <a:defRPr lang="ja-JP"/>
            </a:defPPr>
          </a:lstStyle>
          <a:p>
            <a:pPr rtl="0"/>
            <a:r>
              <a:rPr lang="ja-JP" sz="4800">
                <a:solidFill>
                  <a:schemeClr val="tx1"/>
                </a:solidFill>
              </a:rPr>
              <a:t>クリックしてタイトルを追加</a:t>
            </a:r>
            <a:endParaRPr lang="ja-JP" dirty="0"/>
          </a:p>
        </p:txBody>
      </p:sp>
      <p:cxnSp>
        <p:nvCxnSpPr>
          <p:cNvPr id="7" name="直線​​コネクタ(S)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11">
            <a:extLst>
              <a:ext uri="{FF2B5EF4-FFF2-40B4-BE49-F238E27FC236}">
                <a16:creationId xmlns:a16="http://schemas.microsoft.com/office/drawing/2014/main" id="{4142A7E4-A56F-4FC2-A81D-36A83134A219}"/>
              </a:ext>
            </a:extLst>
          </p:cNvPr>
          <p:cNvSpPr>
            <a:spLocks noGrp="1"/>
          </p:cNvSpPr>
          <p:nvPr>
            <p:ph idx="1" hasCustomPrompt="1"/>
          </p:nvPr>
        </p:nvSpPr>
        <p:spPr>
          <a:xfrm>
            <a:off x="1097280" y="2182849"/>
            <a:ext cx="10058399" cy="3956692"/>
          </a:xfrm>
        </p:spPr>
        <p:txBody>
          <a:bodyPr lIns="91440" rtlCol="0">
            <a:normAutofit/>
          </a:bodyPr>
          <a:lstStyle>
            <a:lvl1pPr marL="0" indent="0">
              <a:spcBef>
                <a:spcPts val="1200"/>
              </a:spcBef>
              <a:spcAft>
                <a:spcPts val="200"/>
              </a:spcAft>
              <a:buFont typeface="Arial" panose="020B0604020202020204" pitchFamily="34" charset="0"/>
              <a:buNone/>
              <a:defRPr lang="ja-JP" sz="2400"/>
            </a:lvl1pPr>
            <a:lvl2pPr marL="384048" indent="-182880">
              <a:spcBef>
                <a:spcPts val="1200"/>
              </a:spcBef>
              <a:spcAft>
                <a:spcPts val="200"/>
              </a:spcAft>
              <a:buClr>
                <a:schemeClr val="accent2"/>
              </a:buClr>
              <a:buFont typeface="Arial" panose="020B0604020202020204" pitchFamily="34" charset="0"/>
              <a:buChar char="•"/>
              <a:defRPr lang="ja-JP" sz="2400"/>
            </a:lvl2pPr>
            <a:lvl3pPr>
              <a:spcBef>
                <a:spcPts val="1200"/>
              </a:spcBef>
              <a:spcAft>
                <a:spcPts val="200"/>
              </a:spcAft>
              <a:defRPr lang="ja-JP" sz="2400"/>
            </a:lvl3pPr>
            <a:lvl4pPr>
              <a:spcBef>
                <a:spcPts val="1200"/>
              </a:spcBef>
              <a:spcAft>
                <a:spcPts val="200"/>
              </a:spcAft>
              <a:defRPr lang="ja-JP" sz="2400"/>
            </a:lvl4pPr>
            <a:lvl5pPr>
              <a:spcBef>
                <a:spcPts val="1200"/>
              </a:spcBef>
              <a:spcAft>
                <a:spcPts val="200"/>
              </a:spcAft>
              <a:defRPr lang="ja-JP" sz="2400"/>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defPPr>
              <a:defRPr lang="ja-JP"/>
            </a:defPPr>
          </a:lstStyle>
          <a:p>
            <a:pPr rtl="0"/>
            <a:r>
              <a:rPr lang="ja-JP"/>
              <a:t>プレゼンテーションのタイトル</a:t>
            </a:r>
          </a:p>
        </p:txBody>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defPPr>
              <a:defRPr lang="ja-JP"/>
            </a:defPPr>
          </a:lstStyle>
          <a:p>
            <a:pPr rtl="0"/>
            <a:r>
              <a:rPr lang="ja-JP"/>
              <a:t>20XX</a:t>
            </a:r>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defPPr>
              <a:defRPr lang="ja-JP"/>
            </a:defPPr>
          </a:lstStyle>
          <a:p>
            <a:pPr rtl="0"/>
            <a:fld id="{3A98EE3D-8CD1-4C3F-BD1C-C98C9596463C}" type="slidenum">
              <a:rPr lang="ja-JP" smtClean="0"/>
              <a:t>‹#›</a:t>
            </a:fld>
            <a:endParaRPr lang="ja-JP" dirty="0"/>
          </a:p>
        </p:txBody>
      </p:sp>
    </p:spTree>
    <p:extLst>
      <p:ext uri="{BB962C8B-B14F-4D97-AF65-F5344CB8AC3E}">
        <p14:creationId xmlns:p14="http://schemas.microsoft.com/office/powerpoint/2010/main" val="188242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 1">
    <p:spTree>
      <p:nvGrpSpPr>
        <p:cNvPr id="1" name=""/>
        <p:cNvGrpSpPr/>
        <p:nvPr/>
      </p:nvGrpSpPr>
      <p:grpSpPr>
        <a:xfrm>
          <a:off x="0" y="0"/>
          <a:ext cx="0" cy="0"/>
          <a:chOff x="0" y="0"/>
          <a:chExt cx="0" cy="0"/>
        </a:xfrm>
      </p:grpSpPr>
      <p:sp>
        <p:nvSpPr>
          <p:cNvPr id="12" name="図プレースホルダー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858000"/>
          </a:xfrm>
          <a:solidFill>
            <a:schemeClr val="accent6"/>
          </a:solidFill>
        </p:spPr>
        <p:txBody>
          <a:bodyPr rtlCol="0"/>
          <a:lstStyle>
            <a:lvl1pPr algn="ctr">
              <a:defRPr lang="ja-JP"/>
            </a:lvl1pPr>
          </a:lstStyle>
          <a:p>
            <a:pPr rtl="0"/>
            <a:r>
              <a:rPr lang="ja-JP" altLang="en-US"/>
              <a:t>アイコンをクリックして図を追加</a:t>
            </a:r>
            <a:endParaRPr lang="ja-JP"/>
          </a:p>
        </p:txBody>
      </p:sp>
      <p:sp>
        <p:nvSpPr>
          <p:cNvPr id="8" name="タイトル 1">
            <a:extLst>
              <a:ext uri="{FF2B5EF4-FFF2-40B4-BE49-F238E27FC236}">
                <a16:creationId xmlns:a16="http://schemas.microsoft.com/office/drawing/2014/main" id="{CE30A2A8-DADD-44CC-B8A3-9BFFD5E76B66}"/>
              </a:ext>
            </a:extLst>
          </p:cNvPr>
          <p:cNvSpPr>
            <a:spLocks noGrp="1"/>
          </p:cNvSpPr>
          <p:nvPr>
            <p:ph type="ctrTitle" hasCustomPrompt="1"/>
          </p:nvPr>
        </p:nvSpPr>
        <p:spPr>
          <a:xfrm>
            <a:off x="0" y="2705101"/>
            <a:ext cx="7537703" cy="2926080"/>
          </a:xfrm>
          <a:solidFill>
            <a:schemeClr val="bg1">
              <a:alpha val="93000"/>
            </a:schemeClr>
          </a:solidFill>
        </p:spPr>
        <p:txBody>
          <a:bodyPr lIns="822960" tIns="91440" bIns="822960" rtlCol="0" anchor="b" anchorCtr="0">
            <a:noAutofit/>
          </a:bodyPr>
          <a:lstStyle>
            <a:lvl1pPr>
              <a:defRPr lang="ja-JP" sz="4800"/>
            </a:lvl1pPr>
          </a:lstStyle>
          <a:p>
            <a:pPr rtl="0"/>
            <a:r>
              <a:rPr lang="ja-JP" sz="5400">
                <a:solidFill>
                  <a:schemeClr val="tx1"/>
                </a:solidFill>
              </a:rPr>
              <a:t>クリックしてタイトルを追加</a:t>
            </a:r>
          </a:p>
        </p:txBody>
      </p:sp>
      <p:sp>
        <p:nvSpPr>
          <p:cNvPr id="9" name="サブタイトル 2">
            <a:extLst>
              <a:ext uri="{FF2B5EF4-FFF2-40B4-BE49-F238E27FC236}">
                <a16:creationId xmlns:a16="http://schemas.microsoft.com/office/drawing/2014/main" id="{79DF17D8-A326-44D6-A77D-42DA99E92786}"/>
              </a:ext>
            </a:extLst>
          </p:cNvPr>
          <p:cNvSpPr>
            <a:spLocks noGrp="1"/>
          </p:cNvSpPr>
          <p:nvPr>
            <p:ph type="subTitle" idx="1" hasCustomPrompt="1"/>
          </p:nvPr>
        </p:nvSpPr>
        <p:spPr>
          <a:xfrm>
            <a:off x="845389" y="4735798"/>
            <a:ext cx="6692313" cy="845849"/>
          </a:xfrm>
        </p:spPr>
        <p:txBody>
          <a:bodyPr rtlCol="0">
            <a:normAutofit/>
          </a:bodyPr>
          <a:lstStyle>
            <a:lvl1pPr marL="0" indent="0">
              <a:buNone/>
              <a:defRPr lang="ja-JP" sz="2400"/>
            </a:lvl1pPr>
          </a:lstStyle>
          <a:p>
            <a:pPr rtl="0"/>
            <a:r>
              <a:rPr lang="ja-JP">
                <a:solidFill>
                  <a:schemeClr val="tx1"/>
                </a:solidFill>
              </a:rPr>
              <a:t>クリックしてサブタイトルを追加</a:t>
            </a:r>
          </a:p>
        </p:txBody>
      </p:sp>
    </p:spTree>
    <p:extLst>
      <p:ext uri="{BB962C8B-B14F-4D97-AF65-F5344CB8AC3E}">
        <p14:creationId xmlns:p14="http://schemas.microsoft.com/office/powerpoint/2010/main" val="48567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 2 列">
    <p:spTree>
      <p:nvGrpSpPr>
        <p:cNvPr id="1" name=""/>
        <p:cNvGrpSpPr/>
        <p:nvPr/>
      </p:nvGrpSpPr>
      <p:grpSpPr>
        <a:xfrm>
          <a:off x="0" y="0"/>
          <a:ext cx="0" cy="0"/>
          <a:chOff x="0" y="0"/>
          <a:chExt cx="0" cy="0"/>
        </a:xfrm>
      </p:grpSpPr>
      <p:sp>
        <p:nvSpPr>
          <p:cNvPr id="6" name="タイトル 9">
            <a:extLst>
              <a:ext uri="{FF2B5EF4-FFF2-40B4-BE49-F238E27FC236}">
                <a16:creationId xmlns:a16="http://schemas.microsoft.com/office/drawing/2014/main" id="{8832B6D9-0469-48A5-A85E-8C5D8EF86BE3}"/>
              </a:ext>
            </a:extLst>
          </p:cNvPr>
          <p:cNvSpPr>
            <a:spLocks noGrp="1"/>
          </p:cNvSpPr>
          <p:nvPr>
            <p:ph type="title" hasCustomPrompt="1"/>
          </p:nvPr>
        </p:nvSpPr>
        <p:spPr>
          <a:xfrm>
            <a:off x="1097280" y="286603"/>
            <a:ext cx="10058400" cy="1450757"/>
          </a:xfrm>
        </p:spPr>
        <p:txBody>
          <a:bodyPr rtlCol="0"/>
          <a:lstStyle>
            <a:defPPr>
              <a:defRPr lang="ja-JP"/>
            </a:defPPr>
          </a:lstStyle>
          <a:p>
            <a:pPr rtl="0"/>
            <a:r>
              <a:rPr lang="ja-JP" sz="4800">
                <a:solidFill>
                  <a:schemeClr val="tx1"/>
                </a:solidFill>
              </a:rPr>
              <a:t>クリックしてタイトルを追加</a:t>
            </a:r>
            <a:endParaRPr lang="ja-JP" dirty="0"/>
          </a:p>
        </p:txBody>
      </p:sp>
      <p:cxnSp>
        <p:nvCxnSpPr>
          <p:cNvPr id="7" name="直線​​コネクタ(S)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11">
            <a:extLst>
              <a:ext uri="{FF2B5EF4-FFF2-40B4-BE49-F238E27FC236}">
                <a16:creationId xmlns:a16="http://schemas.microsoft.com/office/drawing/2014/main" id="{4142A7E4-A56F-4FC2-A81D-36A83134A219}"/>
              </a:ext>
            </a:extLst>
          </p:cNvPr>
          <p:cNvSpPr>
            <a:spLocks noGrp="1"/>
          </p:cNvSpPr>
          <p:nvPr>
            <p:ph idx="1" hasCustomPrompt="1"/>
          </p:nvPr>
        </p:nvSpPr>
        <p:spPr>
          <a:xfrm>
            <a:off x="1097281" y="2183367"/>
            <a:ext cx="4998720" cy="3914850"/>
          </a:xfrm>
        </p:spPr>
        <p:txBody>
          <a:bodyPr lIns="91440" rtlCol="0">
            <a:normAutofit/>
          </a:bodyPr>
          <a:lstStyle>
            <a:lvl1pPr marL="0" indent="0">
              <a:spcBef>
                <a:spcPts val="1200"/>
              </a:spcBef>
              <a:spcAft>
                <a:spcPts val="200"/>
              </a:spcAft>
              <a:buFont typeface="Arial" panose="020B0604020202020204" pitchFamily="34" charset="0"/>
              <a:buNone/>
              <a:defRPr lang="ja-JP" sz="2400"/>
            </a:lvl1pPr>
            <a:lvl2pPr marL="347472" indent="-182880">
              <a:spcBef>
                <a:spcPts val="1200"/>
              </a:spcBef>
              <a:spcAft>
                <a:spcPts val="200"/>
              </a:spcAft>
              <a:buClr>
                <a:schemeClr val="accent2"/>
              </a:buClr>
              <a:buFont typeface="Arial" panose="020B0604020202020204" pitchFamily="34" charset="0"/>
              <a:buChar char="•"/>
              <a:defRPr lang="ja-JP" sz="2400"/>
            </a:lvl2pPr>
            <a:lvl3pPr marL="566928" indent="-182880">
              <a:spcBef>
                <a:spcPts val="1200"/>
              </a:spcBef>
              <a:spcAft>
                <a:spcPts val="200"/>
              </a:spcAft>
              <a:buClr>
                <a:schemeClr val="accent2"/>
              </a:buClr>
              <a:buFont typeface="Arial" panose="020B0604020202020204" pitchFamily="34" charset="0"/>
              <a:buChar char="•"/>
              <a:defRPr lang="ja-JP" sz="2400"/>
            </a:lvl3pPr>
            <a:lvl4pPr marL="749808" indent="-182880">
              <a:spcBef>
                <a:spcPts val="1200"/>
              </a:spcBef>
              <a:spcAft>
                <a:spcPts val="200"/>
              </a:spcAft>
              <a:buClr>
                <a:schemeClr val="accent2"/>
              </a:buClr>
              <a:buFont typeface="Arial" panose="020B0604020202020204" pitchFamily="34" charset="0"/>
              <a:buChar char="•"/>
              <a:defRPr lang="ja-JP" sz="2400"/>
            </a:lvl4pPr>
            <a:lvl5pPr marL="932688" indent="-182880">
              <a:spcBef>
                <a:spcPts val="1200"/>
              </a:spcBef>
              <a:spcAft>
                <a:spcPts val="200"/>
              </a:spcAft>
              <a:buClr>
                <a:schemeClr val="accent2"/>
              </a:buClr>
              <a:buFont typeface="Arial" panose="020B0604020202020204" pitchFamily="34" charset="0"/>
              <a:buChar char="•"/>
              <a:defRPr lang="ja-JP" sz="2400"/>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defPPr>
              <a:defRPr lang="ja-JP"/>
            </a:defPPr>
          </a:lstStyle>
          <a:p>
            <a:pPr rtl="0"/>
            <a:r>
              <a:rPr lang="ja-JP"/>
              <a:t>プレゼンテーションのタイトル</a:t>
            </a:r>
          </a:p>
        </p:txBody>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defPPr>
              <a:defRPr lang="ja-JP"/>
            </a:defPPr>
          </a:lstStyle>
          <a:p>
            <a:pPr rtl="0"/>
            <a:r>
              <a:rPr lang="ja-JP"/>
              <a:t>20XX</a:t>
            </a:r>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defPPr>
              <a:defRPr lang="ja-JP"/>
            </a:defPPr>
          </a:lstStyle>
          <a:p>
            <a:pPr rtl="0"/>
            <a:fld id="{3A98EE3D-8CD1-4C3F-BD1C-C98C9596463C}" type="slidenum">
              <a:rPr lang="ja-JP" smtClean="0"/>
              <a:t>‹#›</a:t>
            </a:fld>
            <a:endParaRPr lang="ja-JP" dirty="0"/>
          </a:p>
        </p:txBody>
      </p:sp>
      <p:sp>
        <p:nvSpPr>
          <p:cNvPr id="10" name="コンテンツ プレースホルダー 11">
            <a:extLst>
              <a:ext uri="{FF2B5EF4-FFF2-40B4-BE49-F238E27FC236}">
                <a16:creationId xmlns:a16="http://schemas.microsoft.com/office/drawing/2014/main" id="{BEAF6B01-7E55-3A14-DE85-588680B0910B}"/>
              </a:ext>
            </a:extLst>
          </p:cNvPr>
          <p:cNvSpPr>
            <a:spLocks noGrp="1"/>
          </p:cNvSpPr>
          <p:nvPr>
            <p:ph idx="13" hasCustomPrompt="1"/>
          </p:nvPr>
        </p:nvSpPr>
        <p:spPr>
          <a:xfrm>
            <a:off x="6503438" y="2183367"/>
            <a:ext cx="4672294" cy="3914850"/>
          </a:xfrm>
        </p:spPr>
        <p:txBody>
          <a:bodyPr lIns="91440" rtlCol="0">
            <a:normAutofit/>
          </a:bodyPr>
          <a:lstStyle>
            <a:lvl1pPr marL="0" indent="0">
              <a:spcBef>
                <a:spcPts val="1200"/>
              </a:spcBef>
              <a:spcAft>
                <a:spcPts val="200"/>
              </a:spcAft>
              <a:buFont typeface="Arial" panose="020B0604020202020204" pitchFamily="34" charset="0"/>
              <a:buNone/>
              <a:defRPr lang="ja-JP" sz="2400"/>
            </a:lvl1pPr>
            <a:lvl2pPr marL="347472" indent="-182880">
              <a:spcBef>
                <a:spcPts val="1200"/>
              </a:spcBef>
              <a:spcAft>
                <a:spcPts val="200"/>
              </a:spcAft>
              <a:buClr>
                <a:schemeClr val="accent2"/>
              </a:buClr>
              <a:buFont typeface="Arial" panose="020B0604020202020204" pitchFamily="34" charset="0"/>
              <a:buChar char="•"/>
              <a:defRPr lang="ja-JP" sz="2400"/>
            </a:lvl2pPr>
            <a:lvl3pPr marL="566928" indent="-182880">
              <a:spcBef>
                <a:spcPts val="1200"/>
              </a:spcBef>
              <a:spcAft>
                <a:spcPts val="200"/>
              </a:spcAft>
              <a:buClr>
                <a:schemeClr val="accent2"/>
              </a:buClr>
              <a:buFont typeface="Arial" panose="020B0604020202020204" pitchFamily="34" charset="0"/>
              <a:buChar char="•"/>
              <a:defRPr lang="ja-JP" sz="2400"/>
            </a:lvl3pPr>
            <a:lvl4pPr marL="749808" indent="-182880">
              <a:spcBef>
                <a:spcPts val="1200"/>
              </a:spcBef>
              <a:spcAft>
                <a:spcPts val="200"/>
              </a:spcAft>
              <a:buClr>
                <a:schemeClr val="accent2"/>
              </a:buClr>
              <a:buFont typeface="Arial" panose="020B0604020202020204" pitchFamily="34" charset="0"/>
              <a:buChar char="•"/>
              <a:defRPr lang="ja-JP" sz="2400"/>
            </a:lvl4pPr>
            <a:lvl5pPr marL="932688" indent="-182880">
              <a:spcBef>
                <a:spcPts val="1200"/>
              </a:spcBef>
              <a:spcAft>
                <a:spcPts val="200"/>
              </a:spcAft>
              <a:buClr>
                <a:schemeClr val="accent2"/>
              </a:buClr>
              <a:buFont typeface="Arial" panose="020B0604020202020204" pitchFamily="34" charset="0"/>
              <a:buChar char="•"/>
              <a:defRPr lang="ja-JP" sz="2400"/>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Tree>
    <p:extLst>
      <p:ext uri="{BB962C8B-B14F-4D97-AF65-F5344CB8AC3E}">
        <p14:creationId xmlns:p14="http://schemas.microsoft.com/office/powerpoint/2010/main" val="96006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2">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45F368C9-4803-45FD-A0BA-26B5679AFCD4}"/>
              </a:ext>
            </a:extLst>
          </p:cNvPr>
          <p:cNvSpPr>
            <a:spLocks noGrp="1"/>
          </p:cNvSpPr>
          <p:nvPr>
            <p:ph type="title" hasCustomPrompt="1"/>
          </p:nvPr>
        </p:nvSpPr>
        <p:spPr>
          <a:xfrm>
            <a:off x="1097279" y="286603"/>
            <a:ext cx="9966960" cy="1450757"/>
          </a:xfrm>
        </p:spPr>
        <p:txBody>
          <a:bodyPr rtlCol="0"/>
          <a:lstStyle>
            <a:lvl1pPr>
              <a:defRPr lang="ja-JP"/>
            </a:lvl1pPr>
          </a:lstStyle>
          <a:p>
            <a:pPr rtl="0"/>
            <a:r>
              <a:rPr lang="ja-JP"/>
              <a:t>クリックしてタイトルを追加</a:t>
            </a:r>
          </a:p>
        </p:txBody>
      </p:sp>
      <p:sp>
        <p:nvSpPr>
          <p:cNvPr id="15" name="コンテンツ プレースホルダー 2">
            <a:extLst>
              <a:ext uri="{FF2B5EF4-FFF2-40B4-BE49-F238E27FC236}">
                <a16:creationId xmlns:a16="http://schemas.microsoft.com/office/drawing/2014/main" id="{70EEE198-C7B9-2C56-05AC-997ADD4EE029}"/>
              </a:ext>
            </a:extLst>
          </p:cNvPr>
          <p:cNvSpPr>
            <a:spLocks noGrp="1"/>
          </p:cNvSpPr>
          <p:nvPr>
            <p:ph idx="1" hasCustomPrompt="1"/>
          </p:nvPr>
        </p:nvSpPr>
        <p:spPr>
          <a:xfrm>
            <a:off x="1097280" y="2194560"/>
            <a:ext cx="6024003" cy="3754425"/>
          </a:xfrm>
        </p:spPr>
        <p:txBody>
          <a:bodyPr lIns="91440" rtlCol="0">
            <a:normAutofit/>
          </a:bodyPr>
          <a:lstStyle>
            <a:lvl1pPr marL="0" indent="0">
              <a:spcBef>
                <a:spcPts val="1200"/>
              </a:spcBef>
              <a:spcAft>
                <a:spcPts val="200"/>
              </a:spcAft>
              <a:buNone/>
              <a:defRPr lang="ja-JP" sz="2400"/>
            </a:lvl1pPr>
            <a:lvl2pPr marL="347472" indent="-347472">
              <a:spcBef>
                <a:spcPts val="1200"/>
              </a:spcBef>
              <a:spcAft>
                <a:spcPts val="200"/>
              </a:spcAft>
              <a:buClr>
                <a:schemeClr val="accent2"/>
              </a:buClr>
              <a:buFont typeface="Arial" panose="020B0604020202020204" pitchFamily="34" charset="0"/>
              <a:buChar char="•"/>
              <a:defRPr lang="ja-JP" sz="2400"/>
            </a:lvl2pPr>
            <a:lvl3pPr marL="566928" indent="-182880">
              <a:spcBef>
                <a:spcPts val="1200"/>
              </a:spcBef>
              <a:spcAft>
                <a:spcPts val="200"/>
              </a:spcAft>
              <a:buClr>
                <a:schemeClr val="accent2"/>
              </a:buClr>
              <a:buFont typeface="Arial" panose="020B0604020202020204" pitchFamily="34" charset="0"/>
              <a:buChar char="•"/>
              <a:defRPr lang="ja-JP" sz="2400"/>
            </a:lvl3pPr>
            <a:lvl4pPr marL="749808" indent="-182880">
              <a:spcBef>
                <a:spcPts val="1200"/>
              </a:spcBef>
              <a:spcAft>
                <a:spcPts val="200"/>
              </a:spcAft>
              <a:buClr>
                <a:schemeClr val="accent2"/>
              </a:buClr>
              <a:buFont typeface="Arial" panose="020B0604020202020204" pitchFamily="34" charset="0"/>
              <a:buChar char="•"/>
              <a:defRPr lang="ja-JP" sz="2400"/>
            </a:lvl4pPr>
            <a:lvl5pPr marL="932688" indent="-182880">
              <a:spcBef>
                <a:spcPts val="1200"/>
              </a:spcBef>
              <a:spcAft>
                <a:spcPts val="200"/>
              </a:spcAft>
              <a:buClr>
                <a:schemeClr val="accent2"/>
              </a:buClr>
              <a:buFont typeface="Arial" panose="020B0604020202020204" pitchFamily="34" charset="0"/>
              <a:buChar char="•"/>
              <a:defRPr lang="ja-JP" sz="2400"/>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2" name="コンテンツ プレースホルダー 20">
            <a:extLst>
              <a:ext uri="{FF2B5EF4-FFF2-40B4-BE49-F238E27FC236}">
                <a16:creationId xmlns:a16="http://schemas.microsoft.com/office/drawing/2014/main" id="{244AF500-76F9-CD01-586B-E1B35B735F88}"/>
              </a:ext>
            </a:extLst>
          </p:cNvPr>
          <p:cNvSpPr>
            <a:spLocks noGrp="1"/>
          </p:cNvSpPr>
          <p:nvPr>
            <p:ph sz="quarter" idx="16" hasCustomPrompt="1"/>
          </p:nvPr>
        </p:nvSpPr>
        <p:spPr>
          <a:xfrm>
            <a:off x="7406640" y="2194560"/>
            <a:ext cx="4067175" cy="3754425"/>
          </a:xfrm>
          <a:solidFill>
            <a:schemeClr val="tx1">
              <a:lumMod val="85000"/>
              <a:lumOff val="15000"/>
            </a:schemeClr>
          </a:solidFill>
        </p:spPr>
        <p:txBody>
          <a:bodyPr lIns="274320" tIns="274320" rIns="274320" bIns="274320" rtlCol="0">
            <a:normAutofit/>
          </a:bodyPr>
          <a:lstStyle>
            <a:lvl1pPr marL="512064" indent="-512064">
              <a:buClr>
                <a:schemeClr val="accent2"/>
              </a:buClr>
              <a:buFont typeface="+mj-lt"/>
              <a:buAutoNum type="arabicPeriod"/>
              <a:defRPr lang="ja-JP" sz="2000">
                <a:solidFill>
                  <a:schemeClr val="bg1"/>
                </a:solidFill>
              </a:defRPr>
            </a:lvl1pPr>
            <a:lvl2pPr marL="658368" indent="-457200">
              <a:buClr>
                <a:schemeClr val="accent2"/>
              </a:buClr>
              <a:buFont typeface="+mj-lt"/>
              <a:buAutoNum type="arabicPeriod"/>
              <a:defRPr lang="ja-JP" sz="2000">
                <a:solidFill>
                  <a:schemeClr val="bg1"/>
                </a:solidFill>
              </a:defRPr>
            </a:lvl2pPr>
            <a:lvl3pPr marL="841248" indent="-457200">
              <a:buClr>
                <a:schemeClr val="accent2"/>
              </a:buClr>
              <a:buFont typeface="+mj-lt"/>
              <a:buAutoNum type="arabicPeriod"/>
              <a:defRPr lang="ja-JP" sz="2000">
                <a:solidFill>
                  <a:schemeClr val="bg1"/>
                </a:solidFill>
              </a:defRPr>
            </a:lvl3pPr>
            <a:lvl4pPr marL="1024128" indent="-457200">
              <a:buClr>
                <a:schemeClr val="accent2"/>
              </a:buClr>
              <a:buFont typeface="+mj-lt"/>
              <a:buAutoNum type="arabicPeriod"/>
              <a:defRPr lang="ja-JP" sz="2000">
                <a:solidFill>
                  <a:schemeClr val="bg1"/>
                </a:solidFill>
              </a:defRPr>
            </a:lvl4pPr>
            <a:lvl5pPr marL="1207008" indent="-457200">
              <a:buClr>
                <a:schemeClr val="accent2"/>
              </a:buClr>
              <a:buFont typeface="+mj-lt"/>
              <a:buAutoNum type="arabicPeriod"/>
              <a:defRPr lang="ja-JP" sz="2000">
                <a:solidFill>
                  <a:schemeClr val="bg1"/>
                </a:solidFill>
              </a:defRPr>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4" name="長方形 13">
            <a:extLst>
              <a:ext uri="{FF2B5EF4-FFF2-40B4-BE49-F238E27FC236}">
                <a16:creationId xmlns:a16="http://schemas.microsoft.com/office/drawing/2014/main" id="{F02F1891-1ACC-4692-80A2-4F69EAAAE404}"/>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defPPr>
              <a:defRPr lang="ja-JP"/>
            </a:defPPr>
          </a:lstStyle>
          <a:p>
            <a:pPr rtl="0"/>
            <a:r>
              <a:rPr lang="ja-JP"/>
              <a:t>プレゼンテーションのタイトル</a:t>
            </a:r>
          </a:p>
        </p:txBody>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defPPr>
              <a:defRPr lang="ja-JP"/>
            </a:defPPr>
          </a:lstStyle>
          <a:p>
            <a:pPr rtl="0"/>
            <a:r>
              <a:rPr lang="ja-JP"/>
              <a:t>20XX</a:t>
            </a:r>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defPPr>
              <a:defRPr lang="ja-JP"/>
            </a:defPPr>
          </a:lstStyle>
          <a:p>
            <a:pPr rtl="0"/>
            <a:fld id="{3A98EE3D-8CD1-4C3F-BD1C-C98C9596463C}" type="slidenum">
              <a:rPr lang="ja-JP" smtClean="0"/>
              <a:t>‹#›</a:t>
            </a:fld>
            <a:endParaRPr lang="ja-JP" dirty="0"/>
          </a:p>
        </p:txBody>
      </p:sp>
      <p:cxnSp>
        <p:nvCxnSpPr>
          <p:cNvPr id="5" name="直線​​コネクタ(S) 4">
            <a:extLst>
              <a:ext uri="{FF2B5EF4-FFF2-40B4-BE49-F238E27FC236}">
                <a16:creationId xmlns:a16="http://schemas.microsoft.com/office/drawing/2014/main" id="{D11493E3-605E-569A-BC16-ACFDDE98E130}"/>
              </a:ext>
              <a:ext uri="{C183D7F6-B498-43B3-948B-1728B52AA6E4}">
                <adec:decorative xmlns:adec="http://schemas.microsoft.com/office/drawing/2017/decorative" val="1"/>
              </a:ext>
            </a:extLst>
          </p:cNvPr>
          <p:cNvCxnSpPr/>
          <p:nvPr userDrawn="1"/>
        </p:nvCxnSpPr>
        <p:spPr>
          <a:xfrm>
            <a:off x="1097280"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83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と 2 段組み​​の左 1">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45F368C9-4803-45FD-A0BA-26B5679AFCD4}"/>
              </a:ext>
            </a:extLst>
          </p:cNvPr>
          <p:cNvSpPr>
            <a:spLocks noGrp="1"/>
          </p:cNvSpPr>
          <p:nvPr>
            <p:ph type="title"/>
          </p:nvPr>
        </p:nvSpPr>
        <p:spPr>
          <a:xfrm>
            <a:off x="5131676" y="286603"/>
            <a:ext cx="6024004" cy="1788527"/>
          </a:xfrm>
        </p:spPr>
        <p:txBody>
          <a:bodyPr rtlCol="0"/>
          <a:lstStyle>
            <a:lvl1pPr>
              <a:defRPr lang="ja-JP"/>
            </a:lvl1pPr>
          </a:lstStyle>
          <a:p>
            <a:pPr rtl="0"/>
            <a:r>
              <a:rPr lang="ja-JP" altLang="en-US"/>
              <a:t>マスター タイトルの書式設定</a:t>
            </a:r>
            <a:endParaRPr lang="ja-JP" dirty="0"/>
          </a:p>
        </p:txBody>
      </p:sp>
      <p:cxnSp>
        <p:nvCxnSpPr>
          <p:cNvPr id="16" name="直線​​コネクタ(S) 15">
            <a:extLst>
              <a:ext uri="{FF2B5EF4-FFF2-40B4-BE49-F238E27FC236}">
                <a16:creationId xmlns:a16="http://schemas.microsoft.com/office/drawing/2014/main" id="{C6487FB7-F6EE-0454-5FB0-228B2EBCBD55}"/>
              </a:ext>
              <a:ext uri="{C183D7F6-B498-43B3-948B-1728B52AA6E4}">
                <adec:decorative xmlns:adec="http://schemas.microsoft.com/office/drawing/2017/decorative" val="1"/>
              </a:ext>
            </a:extLst>
          </p:cNvPr>
          <p:cNvCxnSpPr>
            <a:cxnSpLocks/>
          </p:cNvCxnSpPr>
          <p:nvPr userDrawn="1"/>
        </p:nvCxnSpPr>
        <p:spPr>
          <a:xfrm>
            <a:off x="5130366" y="2166571"/>
            <a:ext cx="603012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コンテンツ プレースホルダー 20">
            <a:extLst>
              <a:ext uri="{FF2B5EF4-FFF2-40B4-BE49-F238E27FC236}">
                <a16:creationId xmlns:a16="http://schemas.microsoft.com/office/drawing/2014/main" id="{7E27ABCA-7CD7-B1C6-D787-E3B8959F7FE4}"/>
              </a:ext>
            </a:extLst>
          </p:cNvPr>
          <p:cNvSpPr>
            <a:spLocks noGrp="1"/>
          </p:cNvSpPr>
          <p:nvPr>
            <p:ph sz="quarter" idx="15" hasCustomPrompt="1"/>
          </p:nvPr>
        </p:nvSpPr>
        <p:spPr>
          <a:xfrm>
            <a:off x="639763" y="287338"/>
            <a:ext cx="4067175" cy="2801123"/>
          </a:xfrm>
          <a:solidFill>
            <a:schemeClr val="accent6"/>
          </a:solidFill>
        </p:spPr>
        <p:txBody>
          <a:bodyPr rtlCol="0"/>
          <a:lstStyle>
            <a:lvl1pPr>
              <a:defRPr lang="ja-JP"/>
            </a:lvl1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2" name="コンテンツ プレースホルダー 20">
            <a:extLst>
              <a:ext uri="{FF2B5EF4-FFF2-40B4-BE49-F238E27FC236}">
                <a16:creationId xmlns:a16="http://schemas.microsoft.com/office/drawing/2014/main" id="{244AF500-76F9-CD01-586B-E1B35B735F88}"/>
              </a:ext>
            </a:extLst>
          </p:cNvPr>
          <p:cNvSpPr>
            <a:spLocks noGrp="1"/>
          </p:cNvSpPr>
          <p:nvPr>
            <p:ph sz="quarter" idx="16" hasCustomPrompt="1"/>
          </p:nvPr>
        </p:nvSpPr>
        <p:spPr>
          <a:xfrm>
            <a:off x="639763" y="3416796"/>
            <a:ext cx="4067175" cy="2801124"/>
          </a:xfrm>
          <a:solidFill>
            <a:schemeClr val="accent6"/>
          </a:solidFill>
        </p:spPr>
        <p:txBody>
          <a:bodyPr rtlCol="0"/>
          <a:lstStyle>
            <a:lvl1pPr>
              <a:defRPr lang="ja-JP"/>
            </a:lvl1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5" name="コンテンツ プレースホルダー 2">
            <a:extLst>
              <a:ext uri="{FF2B5EF4-FFF2-40B4-BE49-F238E27FC236}">
                <a16:creationId xmlns:a16="http://schemas.microsoft.com/office/drawing/2014/main" id="{70EEE198-C7B9-2C56-05AC-997ADD4EE029}"/>
              </a:ext>
            </a:extLst>
          </p:cNvPr>
          <p:cNvSpPr>
            <a:spLocks noGrp="1"/>
          </p:cNvSpPr>
          <p:nvPr>
            <p:ph idx="1" hasCustomPrompt="1"/>
          </p:nvPr>
        </p:nvSpPr>
        <p:spPr>
          <a:xfrm>
            <a:off x="5131676" y="2258012"/>
            <a:ext cx="6024003" cy="3959908"/>
          </a:xfrm>
        </p:spPr>
        <p:txBody>
          <a:bodyPr lIns="91440" rtlCol="0">
            <a:normAutofit/>
          </a:bodyPr>
          <a:lstStyle>
            <a:lvl1pPr marL="0" indent="0">
              <a:spcBef>
                <a:spcPts val="1200"/>
              </a:spcBef>
              <a:spcAft>
                <a:spcPts val="200"/>
              </a:spcAft>
              <a:buNone/>
              <a:defRPr lang="ja-JP" sz="2400"/>
            </a:lvl1pPr>
            <a:lvl2pPr>
              <a:spcBef>
                <a:spcPts val="1200"/>
              </a:spcBef>
              <a:spcAft>
                <a:spcPts val="200"/>
              </a:spcAft>
              <a:defRPr lang="ja-JP" sz="2000"/>
            </a:lvl2pPr>
            <a:lvl3pPr>
              <a:spcBef>
                <a:spcPts val="1200"/>
              </a:spcBef>
              <a:spcAft>
                <a:spcPts val="200"/>
              </a:spcAft>
              <a:defRPr lang="ja-JP" sz="1600"/>
            </a:lvl3pPr>
            <a:lvl4pPr>
              <a:spcBef>
                <a:spcPts val="1200"/>
              </a:spcBef>
              <a:spcAft>
                <a:spcPts val="200"/>
              </a:spcAft>
              <a:defRPr lang="ja-JP" sz="1600"/>
            </a:lvl4pPr>
            <a:lvl5pPr>
              <a:spcBef>
                <a:spcPts val="1200"/>
              </a:spcBef>
              <a:spcAft>
                <a:spcPts val="200"/>
              </a:spcAft>
              <a:defRPr lang="ja-JP" sz="1600"/>
            </a:lvl5pPr>
          </a:lstStyle>
          <a:p>
            <a:pPr lvl="0" rtl="0"/>
            <a:r>
              <a:rPr lang="ja-JP"/>
              <a:t>クリックしてコンテンツを追加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4" name="長方形 13">
            <a:extLst>
              <a:ext uri="{FF2B5EF4-FFF2-40B4-BE49-F238E27FC236}">
                <a16:creationId xmlns:a16="http://schemas.microsoft.com/office/drawing/2014/main" id="{F02F1891-1ACC-4692-80A2-4F69EAAAE404}"/>
              </a:ext>
              <a:ext uri="{C183D7F6-B498-43B3-948B-1728B52AA6E4}">
                <adec:decorative xmlns:adec="http://schemas.microsoft.com/office/drawing/2017/decorative" val="1"/>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defPPr>
              <a:defRPr lang="ja-JP"/>
            </a:defPPr>
          </a:lstStyle>
          <a:p>
            <a:pPr rtl="0"/>
            <a:r>
              <a:rPr lang="ja-JP"/>
              <a:t>プレゼンテーションのタイトル</a:t>
            </a:r>
          </a:p>
        </p:txBody>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defPPr>
              <a:defRPr lang="ja-JP"/>
            </a:defPPr>
          </a:lstStyle>
          <a:p>
            <a:pPr rtl="0"/>
            <a:r>
              <a:rPr lang="ja-JP"/>
              <a:t>20XX</a:t>
            </a:r>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defPPr>
              <a:defRPr lang="ja-JP"/>
            </a:defPPr>
          </a:lstStyle>
          <a:p>
            <a:pPr rtl="0"/>
            <a:fld id="{3A98EE3D-8CD1-4C3F-BD1C-C98C9596463C}" type="slidenum">
              <a:rPr lang="ja-JP" smtClean="0"/>
              <a:t>‹#›</a:t>
            </a:fld>
            <a:endParaRPr lang="ja-JP" dirty="0"/>
          </a:p>
        </p:txBody>
      </p:sp>
    </p:spTree>
    <p:extLst>
      <p:ext uri="{BB962C8B-B14F-4D97-AF65-F5344CB8AC3E}">
        <p14:creationId xmlns:p14="http://schemas.microsoft.com/office/powerpoint/2010/main" val="36929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プレースホルダー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defPPr>
              <a:defRPr lang="ja-JP"/>
            </a:defPPr>
          </a:lstStyle>
          <a:p>
            <a:pPr rtl="0"/>
            <a:r>
              <a:rPr lang="ja-JP" dirty="0"/>
              <a:t>マスター タイトルの書式設定</a:t>
            </a:r>
          </a:p>
        </p:txBody>
      </p:sp>
      <p:cxnSp>
        <p:nvCxnSpPr>
          <p:cNvPr id="10" name="直線​​コネクタ(S)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テキスト プレースホルダー 2"/>
          <p:cNvSpPr>
            <a:spLocks noGrp="1"/>
          </p:cNvSpPr>
          <p:nvPr>
            <p:ph type="body" idx="1"/>
          </p:nvPr>
        </p:nvSpPr>
        <p:spPr>
          <a:xfrm>
            <a:off x="1188720" y="2108201"/>
            <a:ext cx="9966960" cy="3760891"/>
          </a:xfrm>
          <a:prstGeom prst="rect">
            <a:avLst/>
          </a:prstGeom>
        </p:spPr>
        <p:txBody>
          <a:bodyPr vert="horz" lIns="0" tIns="45720" rIns="0" bIns="45720" rtlCol="0">
            <a:normAutofit/>
          </a:bodyPr>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
        <p:nvSpPr>
          <p:cNvPr id="4" name="日付プレースホルダー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lang="ja-JP" sz="900">
                <a:solidFill>
                  <a:srgbClr val="FFFFFF"/>
                </a:solidFill>
                <a:latin typeface="Meiryo UI" panose="020B0604030504040204" pitchFamily="50" charset="-128"/>
                <a:ea typeface="Meiryo UI" panose="020B0604030504040204" pitchFamily="50" charset="-128"/>
              </a:defRPr>
            </a:lvl1pPr>
          </a:lstStyle>
          <a:p>
            <a:r>
              <a:rPr lang="en-US" dirty="0"/>
              <a:t>20XX</a:t>
            </a:r>
            <a:endParaRPr lang="en-US"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lang="ja-JP" sz="900" cap="all" baseline="0">
                <a:solidFill>
                  <a:srgbClr val="FFFFFF"/>
                </a:solidFill>
                <a:latin typeface="Meiryo UI" panose="020B0604030504040204" pitchFamily="50" charset="-128"/>
                <a:ea typeface="Meiryo UI" panose="020B0604030504040204" pitchFamily="50" charset="-128"/>
              </a:defRPr>
            </a:lvl1pPr>
          </a:lstStyle>
          <a:p>
            <a:r>
              <a:rPr lang="ja-JP" altLang="en-US" dirty="0"/>
              <a:t>プレゼンテーションのタイトル</a:t>
            </a:r>
            <a:endParaRPr lang="ja-JP" altLang="en-US"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lang="ja-JP" sz="1050">
                <a:solidFill>
                  <a:srgbClr val="FFFFFF"/>
                </a:solidFill>
                <a:latin typeface="Meiryo UI" panose="020B0604030504040204" pitchFamily="50" charset="-128"/>
                <a:ea typeface="Meiryo UI" panose="020B0604030504040204" pitchFamily="50" charset="-128"/>
              </a:defRPr>
            </a:lvl1pPr>
          </a:lstStyle>
          <a:p>
            <a:fld id="{3A98EE3D-8CD1-4C3F-BD1C-C98C9596463C}"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557751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2" r:id="rId3"/>
    <p:sldLayoutId id="2147483753" r:id="rId4"/>
    <p:sldLayoutId id="2147483758" r:id="rId5"/>
    <p:sldLayoutId id="2147483732" r:id="rId6"/>
    <p:sldLayoutId id="2147483759" r:id="rId7"/>
    <p:sldLayoutId id="2147483755" r:id="rId8"/>
    <p:sldLayoutId id="2147483760" r:id="rId9"/>
    <p:sldLayoutId id="2147483761" r:id="rId10"/>
    <p:sldLayoutId id="2147483762" r:id="rId11"/>
    <p:sldLayoutId id="2147483763" r:id="rId12"/>
    <p:sldLayoutId id="2147483738" r:id="rId13"/>
    <p:sldLayoutId id="2147483722" r:id="rId14"/>
    <p:sldLayoutId id="2147483726" r:id="rId15"/>
    <p:sldLayoutId id="2147483727" r:id="rId16"/>
  </p:sldLayoutIdLst>
  <p:hf sldNum="0" hdr="0" ftr="0" dt="0"/>
  <p:txStyles>
    <p:titleStyle>
      <a:lvl1pPr algn="l" defTabSz="914400" rtl="0" eaLnBrk="1" latinLnBrk="0" hangingPunct="1">
        <a:lnSpc>
          <a:spcPct val="90000"/>
        </a:lnSpc>
        <a:spcBef>
          <a:spcPct val="0"/>
        </a:spcBef>
        <a:buNone/>
        <a:defRPr kumimoji="1" lang="ja-JP" sz="4800" kern="1200" spc="-50" baseline="0">
          <a:solidFill>
            <a:schemeClr val="tx1">
              <a:lumMod val="75000"/>
              <a:lumOff val="25000"/>
            </a:schemeClr>
          </a:solidFill>
          <a:latin typeface="Meiryo UI" panose="020B0604030504040204" pitchFamily="50" charset="-128"/>
          <a:ea typeface="Meiryo UI" panose="020B0604030504040204" pitchFamily="50" charset="-128"/>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kumimoji="1" lang="ja-JP" sz="20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lang="ja-JP" sz="1400" kern="1200">
          <a:solidFill>
            <a:schemeClr val="tx1">
              <a:lumMod val="75000"/>
              <a:lumOff val="25000"/>
            </a:schemeClr>
          </a:solidFill>
          <a:latin typeface="+mn-cs"/>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lang="ja-JP" sz="1400" kern="1200">
          <a:solidFill>
            <a:schemeClr val="tx1">
              <a:lumMod val="75000"/>
              <a:lumOff val="25000"/>
            </a:schemeClr>
          </a:solidFill>
          <a:latin typeface="+mn-cs"/>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lang="ja-JP" sz="1400" kern="1200">
          <a:solidFill>
            <a:schemeClr val="tx1">
              <a:lumMod val="75000"/>
              <a:lumOff val="25000"/>
            </a:schemeClr>
          </a:solidFill>
          <a:latin typeface="+mn-cs"/>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lang="ja-JP" sz="1400" kern="1200">
          <a:solidFill>
            <a:schemeClr val="tx1">
              <a:lumMod val="75000"/>
              <a:lumOff val="25000"/>
            </a:schemeClr>
          </a:solidFill>
          <a:latin typeface="+mn-cs"/>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cs"/>
          <a:ea typeface="+mn-ea"/>
          <a:cs typeface="+mn-cs"/>
        </a:defRPr>
      </a:lvl1pPr>
      <a:lvl2pPr marL="457200" algn="l" defTabSz="914400" rtl="0" eaLnBrk="1" latinLnBrk="0" hangingPunct="1">
        <a:defRPr kumimoji="1" lang="ja-JP" sz="1800" kern="1200">
          <a:solidFill>
            <a:schemeClr val="tx1"/>
          </a:solidFill>
          <a:latin typeface="+mn-cs"/>
          <a:ea typeface="+mn-ea"/>
          <a:cs typeface="+mn-cs"/>
        </a:defRPr>
      </a:lvl2pPr>
      <a:lvl3pPr marL="914400" algn="l" defTabSz="914400" rtl="0" eaLnBrk="1" latinLnBrk="0" hangingPunct="1">
        <a:defRPr kumimoji="1" lang="ja-JP" sz="1800" kern="1200">
          <a:solidFill>
            <a:schemeClr val="tx1"/>
          </a:solidFill>
          <a:latin typeface="+mn-cs"/>
          <a:ea typeface="+mn-ea"/>
          <a:cs typeface="+mn-cs"/>
        </a:defRPr>
      </a:lvl3pPr>
      <a:lvl4pPr marL="1371600" algn="l" defTabSz="914400" rtl="0" eaLnBrk="1" latinLnBrk="0" hangingPunct="1">
        <a:defRPr kumimoji="1" lang="ja-JP" sz="1800" kern="1200">
          <a:solidFill>
            <a:schemeClr val="tx1"/>
          </a:solidFill>
          <a:latin typeface="+mn-cs"/>
          <a:ea typeface="+mn-ea"/>
          <a:cs typeface="+mn-cs"/>
        </a:defRPr>
      </a:lvl4pPr>
      <a:lvl5pPr marL="1828800" algn="l" defTabSz="914400" rtl="0" eaLnBrk="1" latinLnBrk="0" hangingPunct="1">
        <a:defRPr kumimoji="1" lang="ja-JP" sz="1800" kern="1200">
          <a:solidFill>
            <a:schemeClr val="tx1"/>
          </a:solidFill>
          <a:latin typeface="+mn-cs"/>
          <a:ea typeface="+mn-ea"/>
          <a:cs typeface="+mn-cs"/>
        </a:defRPr>
      </a:lvl5pPr>
      <a:lvl6pPr marL="2286000" algn="l" defTabSz="914400" rtl="0" eaLnBrk="1" latinLnBrk="0" hangingPunct="1">
        <a:defRPr kumimoji="1" lang="ja-JP" sz="1800" kern="1200">
          <a:solidFill>
            <a:schemeClr val="tx1"/>
          </a:solidFill>
          <a:latin typeface="+mn-cs"/>
          <a:ea typeface="+mn-ea"/>
          <a:cs typeface="+mn-cs"/>
        </a:defRPr>
      </a:lvl6pPr>
      <a:lvl7pPr marL="2743200" algn="l" defTabSz="914400" rtl="0" eaLnBrk="1" latinLnBrk="0" hangingPunct="1">
        <a:defRPr kumimoji="1" lang="ja-JP" sz="1800" kern="1200">
          <a:solidFill>
            <a:schemeClr val="tx1"/>
          </a:solidFill>
          <a:latin typeface="+mn-cs"/>
          <a:ea typeface="+mn-ea"/>
          <a:cs typeface="+mn-cs"/>
        </a:defRPr>
      </a:lvl7pPr>
      <a:lvl8pPr marL="3200400" algn="l" defTabSz="914400" rtl="0" eaLnBrk="1" latinLnBrk="0" hangingPunct="1">
        <a:defRPr kumimoji="1" lang="ja-JP" sz="1800" kern="1200">
          <a:solidFill>
            <a:schemeClr val="tx1"/>
          </a:solidFill>
          <a:latin typeface="+mn-cs"/>
          <a:ea typeface="+mn-ea"/>
          <a:cs typeface="+mn-cs"/>
        </a:defRPr>
      </a:lvl8pPr>
      <a:lvl9pPr marL="3657600" algn="l" defTabSz="914400" rtl="0" eaLnBrk="1" latinLnBrk="0" hangingPunct="1">
        <a:defRPr kumimoji="1" lang="ja-JP" sz="1800" kern="1200">
          <a:solidFill>
            <a:schemeClr val="tx1"/>
          </a:solidFill>
          <a:latin typeface="+mn-cs"/>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プレースホルダー 7" descr="テーブルの周りに座っている人のグループ">
            <a:extLst>
              <a:ext uri="{FF2B5EF4-FFF2-40B4-BE49-F238E27FC236}">
                <a16:creationId xmlns:a16="http://schemas.microsoft.com/office/drawing/2014/main" id="{6BEAD192-141F-FDDE-021B-8674B81EECD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524" y="0"/>
            <a:ext cx="12188952" cy="6858000"/>
          </a:xfrm>
        </p:spPr>
      </p:pic>
      <p:sp>
        <p:nvSpPr>
          <p:cNvPr id="2" name="正方形/長方形 1">
            <a:extLst>
              <a:ext uri="{FF2B5EF4-FFF2-40B4-BE49-F238E27FC236}">
                <a16:creationId xmlns:a16="http://schemas.microsoft.com/office/drawing/2014/main" id="{419669D3-9BFA-2721-1E8A-2DD218EFE70B}"/>
              </a:ext>
            </a:extLst>
          </p:cNvPr>
          <p:cNvSpPr/>
          <p:nvPr/>
        </p:nvSpPr>
        <p:spPr>
          <a:xfrm>
            <a:off x="0" y="857694"/>
            <a:ext cx="12188952" cy="1743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400" b="1" dirty="0">
                <a:solidFill>
                  <a:schemeClr val="tx1"/>
                </a:solidFill>
                <a:latin typeface="メイリオ" panose="020B0604030504040204" pitchFamily="50" charset="-128"/>
                <a:ea typeface="メイリオ" panose="020B0604030504040204" pitchFamily="50" charset="-128"/>
              </a:rPr>
              <a:t>ノンテクニカルスキルとチーム医療</a:t>
            </a:r>
            <a:endParaRPr kumimoji="1" lang="ja-JP" altLang="en-US" sz="4400" b="1" dirty="0">
              <a:solidFill>
                <a:schemeClr val="tx1"/>
              </a:solidFill>
            </a:endParaRPr>
          </a:p>
        </p:txBody>
      </p:sp>
    </p:spTree>
    <p:extLst>
      <p:ext uri="{BB962C8B-B14F-4D97-AF65-F5344CB8AC3E}">
        <p14:creationId xmlns:p14="http://schemas.microsoft.com/office/powerpoint/2010/main" val="207687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C1CDAED-7845-97CF-25C6-CE81373A4714}"/>
              </a:ext>
            </a:extLst>
          </p:cNvPr>
          <p:cNvSpPr txBox="1"/>
          <p:nvPr/>
        </p:nvSpPr>
        <p:spPr>
          <a:xfrm>
            <a:off x="334860" y="1428278"/>
            <a:ext cx="10689265" cy="3847207"/>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ノンテクニカルスキル</a:t>
            </a:r>
            <a:endParaRPr lang="en-US" altLang="ja-JP" sz="20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個人としてのスキルであると同時にチームとしてのスキル</a:t>
            </a:r>
            <a:endParaRPr lang="en-US" altLang="ja-JP" sz="20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個と組織は決して切り離せない関係にある</a:t>
            </a:r>
            <a:endParaRPr lang="en-US" altLang="ja-JP" sz="2000" dirty="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チーム医療のためにノンテクニカルスキルの向上を目指す際のポイント</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「個と組織」</a:t>
            </a:r>
            <a:r>
              <a:rPr lang="en-US" altLang="ja-JP" sz="2000" dirty="0">
                <a:latin typeface="メイリオ" panose="020B0604030504040204" pitchFamily="50" charset="-128"/>
                <a:ea typeface="メイリオ" panose="020B0604030504040204" pitchFamily="50" charset="-128"/>
              </a:rPr>
              <a:t>3</a:t>
            </a:r>
            <a:r>
              <a:rPr lang="ja-JP" altLang="en-US" sz="2000" dirty="0">
                <a:latin typeface="メイリオ" panose="020B0604030504040204" pitchFamily="50" charset="-128"/>
                <a:ea typeface="メイリオ" panose="020B0604030504040204" pitchFamily="50" charset="-128"/>
              </a:rPr>
              <a:t>つの視点から捉えること</a:t>
            </a:r>
          </a:p>
          <a:p>
            <a:r>
              <a:rPr lang="ja-JP" altLang="en-US" sz="2000" b="1" dirty="0">
                <a:latin typeface="メイリオ" panose="020B0604030504040204" pitchFamily="50" charset="-128"/>
                <a:ea typeface="メイリオ" panose="020B0604030504040204" pitchFamily="50" charset="-128"/>
              </a:rPr>
              <a:t>「個」</a:t>
            </a:r>
            <a:r>
              <a:rPr lang="ja-JP" altLang="en-US" sz="2000" b="1" dirty="0">
                <a:solidFill>
                  <a:srgbClr val="FF0000"/>
                </a:solidFill>
                <a:latin typeface="メイリオ" panose="020B0604030504040204" pitchFamily="50" charset="-128"/>
                <a:ea typeface="メイリオ" panose="020B0604030504040204" pitchFamily="50" charset="-128"/>
              </a:rPr>
              <a:t>「と」</a:t>
            </a:r>
            <a:r>
              <a:rPr lang="ja-JP" altLang="en-US" sz="2000" b="1" dirty="0">
                <a:latin typeface="メイリオ" panose="020B0604030504040204" pitchFamily="50" charset="-128"/>
                <a:ea typeface="メイリオ" panose="020B0604030504040204" pitchFamily="50" charset="-128"/>
              </a:rPr>
              <a:t>「組織」</a:t>
            </a:r>
            <a:endParaRPr lang="en-US" altLang="ja-JP" sz="20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人と人の関係性に主軸をおいた認知的で社会的なスキル</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人と人との関係性の中で活かされ発揮されるべきスキル</a:t>
            </a:r>
          </a:p>
          <a:p>
            <a:r>
              <a:rPr lang="ja-JP" altLang="en-US" sz="2000" dirty="0">
                <a:latin typeface="メイリオ" panose="020B0604030504040204" pitchFamily="50" charset="-128"/>
                <a:ea typeface="メイリオ" panose="020B0604030504040204" pitchFamily="50" charset="-128"/>
              </a:rPr>
              <a:t>個と組織の「と」の部分を重視し、チーム医療の質向上と安全性向上のために活用すべき</a:t>
            </a:r>
          </a:p>
        </p:txBody>
      </p:sp>
      <p:sp>
        <p:nvSpPr>
          <p:cNvPr id="4" name="正方形/長方形 3">
            <a:extLst>
              <a:ext uri="{FF2B5EF4-FFF2-40B4-BE49-F238E27FC236}">
                <a16:creationId xmlns:a16="http://schemas.microsoft.com/office/drawing/2014/main" id="{634893A7-50B0-0671-83A2-D8D9F11F4D4D}"/>
              </a:ext>
            </a:extLst>
          </p:cNvPr>
          <p:cNvSpPr/>
          <p:nvPr/>
        </p:nvSpPr>
        <p:spPr>
          <a:xfrm>
            <a:off x="0" y="238259"/>
            <a:ext cx="6648894" cy="6946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１</a:t>
            </a:r>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　ノンテクニカルスキルとチーム医療</a:t>
            </a:r>
          </a:p>
        </p:txBody>
      </p:sp>
    </p:spTree>
    <p:extLst>
      <p:ext uri="{BB962C8B-B14F-4D97-AF65-F5344CB8AC3E}">
        <p14:creationId xmlns:p14="http://schemas.microsoft.com/office/powerpoint/2010/main" val="314090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8C635D31-7426-8FC6-BC66-026941C3A9F9}"/>
              </a:ext>
            </a:extLst>
          </p:cNvPr>
          <p:cNvGrpSpPr/>
          <p:nvPr/>
        </p:nvGrpSpPr>
        <p:grpSpPr>
          <a:xfrm>
            <a:off x="1196731" y="405601"/>
            <a:ext cx="7673245" cy="5852778"/>
            <a:chOff x="2296890" y="321213"/>
            <a:chExt cx="7673245" cy="5852778"/>
          </a:xfrm>
        </p:grpSpPr>
        <p:sp>
          <p:nvSpPr>
            <p:cNvPr id="24" name="円/楕円 58">
              <a:extLst>
                <a:ext uri="{FF2B5EF4-FFF2-40B4-BE49-F238E27FC236}">
                  <a16:creationId xmlns:a16="http://schemas.microsoft.com/office/drawing/2014/main" id="{131592BF-BDD1-B15F-B32C-2B22485EA240}"/>
                </a:ext>
              </a:extLst>
            </p:cNvPr>
            <p:cNvSpPr/>
            <p:nvPr/>
          </p:nvSpPr>
          <p:spPr>
            <a:xfrm>
              <a:off x="2296890" y="1953209"/>
              <a:ext cx="1668947" cy="1538482"/>
            </a:xfrm>
            <a:prstGeom prst="ellipse">
              <a:avLst/>
            </a:prstGeom>
            <a:ln w="38100">
              <a:solidFill>
                <a:srgbClr val="FFC000"/>
              </a:solidFill>
              <a:prstDash val="lgDashDot"/>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latin typeface="メイリオ" panose="020B0604030504040204" pitchFamily="50" charset="-128"/>
                  <a:ea typeface="メイリオ" panose="020B0604030504040204" pitchFamily="50" charset="-128"/>
                </a:rPr>
                <a:t>他職種</a:t>
              </a:r>
            </a:p>
          </p:txBody>
        </p:sp>
        <p:sp>
          <p:nvSpPr>
            <p:cNvPr id="25" name="円/楕円 58">
              <a:extLst>
                <a:ext uri="{FF2B5EF4-FFF2-40B4-BE49-F238E27FC236}">
                  <a16:creationId xmlns:a16="http://schemas.microsoft.com/office/drawing/2014/main" id="{ED6183A5-1BE0-2181-1C80-281DEA6DA6D2}"/>
                </a:ext>
              </a:extLst>
            </p:cNvPr>
            <p:cNvSpPr/>
            <p:nvPr/>
          </p:nvSpPr>
          <p:spPr>
            <a:xfrm>
              <a:off x="8301188" y="1953209"/>
              <a:ext cx="1668947" cy="1538482"/>
            </a:xfrm>
            <a:prstGeom prst="ellipse">
              <a:avLst/>
            </a:prstGeom>
            <a:ln w="38100">
              <a:solidFill>
                <a:srgbClr val="FF0000"/>
              </a:solidFill>
              <a:prstDash val="lgDashDot"/>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solidFill>
                    <a:schemeClr val="tx1"/>
                  </a:solidFill>
                  <a:latin typeface="メイリオ" panose="020B0604030504040204" pitchFamily="50" charset="-128"/>
                  <a:ea typeface="メイリオ" panose="020B0604030504040204" pitchFamily="50" charset="-128"/>
                </a:rPr>
                <a:t>他部署</a:t>
              </a:r>
            </a:p>
          </p:txBody>
        </p:sp>
        <p:grpSp>
          <p:nvGrpSpPr>
            <p:cNvPr id="2" name="グループ化 1">
              <a:extLst>
                <a:ext uri="{FF2B5EF4-FFF2-40B4-BE49-F238E27FC236}">
                  <a16:creationId xmlns:a16="http://schemas.microsoft.com/office/drawing/2014/main" id="{61C667E7-83D7-466D-D0F3-307FBC9D2711}"/>
                </a:ext>
              </a:extLst>
            </p:cNvPr>
            <p:cNvGrpSpPr/>
            <p:nvPr/>
          </p:nvGrpSpPr>
          <p:grpSpPr>
            <a:xfrm>
              <a:off x="3573138" y="2174116"/>
              <a:ext cx="2522862" cy="2323677"/>
              <a:chOff x="2072751" y="2637425"/>
              <a:chExt cx="1333531" cy="772189"/>
            </a:xfrm>
          </p:grpSpPr>
          <p:sp>
            <p:nvSpPr>
              <p:cNvPr id="3" name="楕円 2">
                <a:extLst>
                  <a:ext uri="{FF2B5EF4-FFF2-40B4-BE49-F238E27FC236}">
                    <a16:creationId xmlns:a16="http://schemas.microsoft.com/office/drawing/2014/main" id="{DCC3F4E3-415D-B987-7FCA-BE8BBDD9A85F}"/>
                  </a:ext>
                </a:extLst>
              </p:cNvPr>
              <p:cNvSpPr/>
              <p:nvPr/>
            </p:nvSpPr>
            <p:spPr>
              <a:xfrm>
                <a:off x="2072751" y="2637425"/>
                <a:ext cx="1333531" cy="772189"/>
              </a:xfrm>
              <a:prstGeom prst="ellipse">
                <a:avLst/>
              </a:prstGeom>
              <a:ln w="38100">
                <a:solidFill>
                  <a:srgbClr val="FFC000"/>
                </a:solidFill>
              </a:ln>
            </p:spPr>
            <p:style>
              <a:lnRef idx="2">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4" name="楕円 4">
                <a:extLst>
                  <a:ext uri="{FF2B5EF4-FFF2-40B4-BE49-F238E27FC236}">
                    <a16:creationId xmlns:a16="http://schemas.microsoft.com/office/drawing/2014/main" id="{71BBDFCD-5D77-3EC5-90D6-16A15EAEB77D}"/>
                  </a:ext>
                </a:extLst>
              </p:cNvPr>
              <p:cNvSpPr txBox="1"/>
              <p:nvPr/>
            </p:nvSpPr>
            <p:spPr>
              <a:xfrm>
                <a:off x="2268042" y="2750509"/>
                <a:ext cx="942949" cy="546021"/>
              </a:xfrm>
              <a:prstGeom prst="rect">
                <a:avLst/>
              </a:prstGeom>
              <a:ln w="38100"/>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kumimoji="1" lang="ja-JP" altLang="en-US" sz="2400" b="1" kern="1200" dirty="0">
                    <a:latin typeface="メイリオ" panose="020B0604030504040204" pitchFamily="50" charset="-128"/>
                    <a:ea typeface="メイリオ" panose="020B0604030504040204" pitchFamily="50" charset="-128"/>
                    <a:cs typeface="+mn-cs"/>
                  </a:rPr>
                  <a:t>考える</a:t>
                </a:r>
              </a:p>
            </p:txBody>
          </p:sp>
        </p:grpSp>
        <p:grpSp>
          <p:nvGrpSpPr>
            <p:cNvPr id="5" name="グループ化 4">
              <a:extLst>
                <a:ext uri="{FF2B5EF4-FFF2-40B4-BE49-F238E27FC236}">
                  <a16:creationId xmlns:a16="http://schemas.microsoft.com/office/drawing/2014/main" id="{B4931FB5-8DF3-9D4B-4024-7EE6AB130F7C}"/>
                </a:ext>
              </a:extLst>
            </p:cNvPr>
            <p:cNvGrpSpPr/>
            <p:nvPr/>
          </p:nvGrpSpPr>
          <p:grpSpPr>
            <a:xfrm>
              <a:off x="6203576" y="2121854"/>
              <a:ext cx="2434727" cy="2323676"/>
              <a:chOff x="3467366" y="1736427"/>
              <a:chExt cx="1332320" cy="679474"/>
            </a:xfrm>
          </p:grpSpPr>
          <p:sp>
            <p:nvSpPr>
              <p:cNvPr id="6" name="楕円 5">
                <a:extLst>
                  <a:ext uri="{FF2B5EF4-FFF2-40B4-BE49-F238E27FC236}">
                    <a16:creationId xmlns:a16="http://schemas.microsoft.com/office/drawing/2014/main" id="{46997DA2-C305-9BB5-E50D-30D10B605F9A}"/>
                  </a:ext>
                </a:extLst>
              </p:cNvPr>
              <p:cNvSpPr/>
              <p:nvPr/>
            </p:nvSpPr>
            <p:spPr>
              <a:xfrm>
                <a:off x="3467366" y="1736427"/>
                <a:ext cx="1332320" cy="679474"/>
              </a:xfrm>
              <a:prstGeom prst="ellipse">
                <a:avLst/>
              </a:prstGeom>
              <a:ln w="38100">
                <a:solidFill>
                  <a:srgbClr val="FF0000"/>
                </a:solidFill>
              </a:ln>
            </p:spPr>
            <p:style>
              <a:lnRef idx="2">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7" name="楕円 4">
                <a:extLst>
                  <a:ext uri="{FF2B5EF4-FFF2-40B4-BE49-F238E27FC236}">
                    <a16:creationId xmlns:a16="http://schemas.microsoft.com/office/drawing/2014/main" id="{8AFA22E3-94E6-D67F-9E97-70186503D4A0}"/>
                  </a:ext>
                </a:extLst>
              </p:cNvPr>
              <p:cNvSpPr txBox="1"/>
              <p:nvPr/>
            </p:nvSpPr>
            <p:spPr>
              <a:xfrm>
                <a:off x="3662480" y="1835934"/>
                <a:ext cx="942092" cy="480460"/>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kumimoji="1" lang="ja-JP" altLang="en-US" sz="2800" b="1" kern="1200" dirty="0">
                    <a:latin typeface="メイリオ" panose="020B0604030504040204" pitchFamily="50" charset="-128"/>
                    <a:ea typeface="メイリオ" panose="020B0604030504040204" pitchFamily="50" charset="-128"/>
                    <a:cs typeface="+mn-cs"/>
                  </a:rPr>
                  <a:t>決める</a:t>
                </a:r>
              </a:p>
            </p:txBody>
          </p:sp>
        </p:grpSp>
        <p:grpSp>
          <p:nvGrpSpPr>
            <p:cNvPr id="8" name="グループ化 7">
              <a:extLst>
                <a:ext uri="{FF2B5EF4-FFF2-40B4-BE49-F238E27FC236}">
                  <a16:creationId xmlns:a16="http://schemas.microsoft.com/office/drawing/2014/main" id="{D7C1E790-1080-7735-61AE-A4BCD227CED4}"/>
                </a:ext>
              </a:extLst>
            </p:cNvPr>
            <p:cNvGrpSpPr/>
            <p:nvPr/>
          </p:nvGrpSpPr>
          <p:grpSpPr>
            <a:xfrm>
              <a:off x="4909748" y="3850315"/>
              <a:ext cx="2522863" cy="2323676"/>
              <a:chOff x="598374" y="1735510"/>
              <a:chExt cx="1368764" cy="740588"/>
            </a:xfrm>
          </p:grpSpPr>
          <p:sp>
            <p:nvSpPr>
              <p:cNvPr id="9" name="楕円 8">
                <a:extLst>
                  <a:ext uri="{FF2B5EF4-FFF2-40B4-BE49-F238E27FC236}">
                    <a16:creationId xmlns:a16="http://schemas.microsoft.com/office/drawing/2014/main" id="{761D0975-5FC8-F173-53B6-F6888E25C09C}"/>
                  </a:ext>
                </a:extLst>
              </p:cNvPr>
              <p:cNvSpPr/>
              <p:nvPr/>
            </p:nvSpPr>
            <p:spPr>
              <a:xfrm>
                <a:off x="598374" y="1735510"/>
                <a:ext cx="1368764" cy="740588"/>
              </a:xfrm>
              <a:prstGeom prst="ellipse">
                <a:avLst/>
              </a:prstGeom>
              <a:ln w="38100">
                <a:solidFill>
                  <a:srgbClr val="00B050"/>
                </a:solidFill>
              </a:ln>
            </p:spPr>
            <p:style>
              <a:lnRef idx="2">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0" name="楕円 4">
                <a:extLst>
                  <a:ext uri="{FF2B5EF4-FFF2-40B4-BE49-F238E27FC236}">
                    <a16:creationId xmlns:a16="http://schemas.microsoft.com/office/drawing/2014/main" id="{A4E378E5-7E6C-2C6E-1128-57743DCF29FB}"/>
                  </a:ext>
                </a:extLst>
              </p:cNvPr>
              <p:cNvSpPr txBox="1"/>
              <p:nvPr/>
            </p:nvSpPr>
            <p:spPr>
              <a:xfrm>
                <a:off x="798825" y="1843967"/>
                <a:ext cx="967862" cy="523674"/>
              </a:xfrm>
              <a:prstGeom prst="rect">
                <a:avLst/>
              </a:prstGeom>
              <a:ln w="38100">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kumimoji="1" lang="ja-JP" altLang="en-US" sz="2400" b="1" kern="1200" dirty="0">
                    <a:latin typeface="メイリオ" panose="020B0604030504040204" pitchFamily="50" charset="-128"/>
                    <a:ea typeface="メイリオ" panose="020B0604030504040204" pitchFamily="50" charset="-128"/>
                    <a:cs typeface="+mn-cs"/>
                  </a:rPr>
                  <a:t>伝える</a:t>
                </a:r>
              </a:p>
            </p:txBody>
          </p:sp>
        </p:grpSp>
        <p:grpSp>
          <p:nvGrpSpPr>
            <p:cNvPr id="11" name="グループ化 10">
              <a:extLst>
                <a:ext uri="{FF2B5EF4-FFF2-40B4-BE49-F238E27FC236}">
                  <a16:creationId xmlns:a16="http://schemas.microsoft.com/office/drawing/2014/main" id="{7E1D4191-D1A1-21B4-B406-2F29F30FA25D}"/>
                </a:ext>
              </a:extLst>
            </p:cNvPr>
            <p:cNvGrpSpPr/>
            <p:nvPr/>
          </p:nvGrpSpPr>
          <p:grpSpPr>
            <a:xfrm>
              <a:off x="4946013" y="321213"/>
              <a:ext cx="2522863" cy="2349592"/>
              <a:chOff x="598374" y="1735510"/>
              <a:chExt cx="1368764" cy="740588"/>
            </a:xfrm>
            <a:noFill/>
          </p:grpSpPr>
          <p:sp>
            <p:nvSpPr>
              <p:cNvPr id="12" name="楕円 11">
                <a:extLst>
                  <a:ext uri="{FF2B5EF4-FFF2-40B4-BE49-F238E27FC236}">
                    <a16:creationId xmlns:a16="http://schemas.microsoft.com/office/drawing/2014/main" id="{DDEA4721-16EB-FBBB-EAC6-F0554C9C8274}"/>
                  </a:ext>
                </a:extLst>
              </p:cNvPr>
              <p:cNvSpPr/>
              <p:nvPr/>
            </p:nvSpPr>
            <p:spPr>
              <a:xfrm>
                <a:off x="598374" y="1735510"/>
                <a:ext cx="1368764" cy="740588"/>
              </a:xfrm>
              <a:prstGeom prst="ellipse">
                <a:avLst/>
              </a:prstGeom>
              <a:grpFill/>
              <a:ln w="38100">
                <a:solidFill>
                  <a:srgbClr val="0070C0"/>
                </a:solidFill>
              </a:ln>
            </p:spPr>
            <p:style>
              <a:lnRef idx="2">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anchor="t"/>
              <a:lstStyle/>
              <a:p>
                <a:endParaRPr lang="ja-JP" altLang="en-US"/>
              </a:p>
            </p:txBody>
          </p:sp>
          <p:sp>
            <p:nvSpPr>
              <p:cNvPr id="13" name="楕円 4">
                <a:extLst>
                  <a:ext uri="{FF2B5EF4-FFF2-40B4-BE49-F238E27FC236}">
                    <a16:creationId xmlns:a16="http://schemas.microsoft.com/office/drawing/2014/main" id="{CB7D2000-5028-FEFA-D6D1-C106B4C07A01}"/>
                  </a:ext>
                </a:extLst>
              </p:cNvPr>
              <p:cNvSpPr txBox="1"/>
              <p:nvPr/>
            </p:nvSpPr>
            <p:spPr>
              <a:xfrm>
                <a:off x="798825" y="1843967"/>
                <a:ext cx="967862" cy="523674"/>
              </a:xfrm>
              <a:prstGeom prst="rect">
                <a:avLst/>
              </a:prstGeom>
              <a:grpFill/>
              <a:ln w="38100">
                <a:noFill/>
              </a:ln>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t" anchorCtr="0">
                <a:noAutofit/>
              </a:bodyPr>
              <a:lstStyle/>
              <a:p>
                <a:pPr marL="0" lvl="0" indent="0" algn="ctr" defTabSz="444500">
                  <a:lnSpc>
                    <a:spcPct val="90000"/>
                  </a:lnSpc>
                  <a:spcBef>
                    <a:spcPct val="0"/>
                  </a:spcBef>
                  <a:spcAft>
                    <a:spcPct val="35000"/>
                  </a:spcAft>
                  <a:buNone/>
                </a:pPr>
                <a:r>
                  <a:rPr kumimoji="1" lang="ja-JP" altLang="en-US" sz="2400" b="1" kern="1200" dirty="0">
                    <a:latin typeface="メイリオ" panose="020B0604030504040204" pitchFamily="50" charset="-128"/>
                    <a:ea typeface="メイリオ" panose="020B0604030504040204" pitchFamily="50" charset="-128"/>
                    <a:cs typeface="+mn-cs"/>
                  </a:rPr>
                  <a:t>動かす</a:t>
                </a:r>
              </a:p>
            </p:txBody>
          </p:sp>
        </p:grpSp>
        <p:pic>
          <p:nvPicPr>
            <p:cNvPr id="14" name="グラフィックス 13" descr="男の人">
              <a:extLst>
                <a:ext uri="{FF2B5EF4-FFF2-40B4-BE49-F238E27FC236}">
                  <a16:creationId xmlns:a16="http://schemas.microsoft.com/office/drawing/2014/main" id="{05946E33-3EB4-0E15-1AB3-EF7FEE5674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5835" y="933340"/>
              <a:ext cx="1495482" cy="1495482"/>
            </a:xfrm>
            <a:prstGeom prst="rect">
              <a:avLst/>
            </a:prstGeom>
          </p:spPr>
        </p:pic>
        <p:pic>
          <p:nvPicPr>
            <p:cNvPr id="15" name="グラフィックス 14" descr="医師">
              <a:extLst>
                <a:ext uri="{FF2B5EF4-FFF2-40B4-BE49-F238E27FC236}">
                  <a16:creationId xmlns:a16="http://schemas.microsoft.com/office/drawing/2014/main" id="{105E5FF4-68C7-20EF-68DF-D9D8CBB9C2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3180" y="1496009"/>
              <a:ext cx="914400" cy="914400"/>
            </a:xfrm>
            <a:prstGeom prst="rect">
              <a:avLst/>
            </a:prstGeom>
          </p:spPr>
        </p:pic>
        <p:pic>
          <p:nvPicPr>
            <p:cNvPr id="16" name="グラフィックス 15" descr="女の人">
              <a:extLst>
                <a:ext uri="{FF2B5EF4-FFF2-40B4-BE49-F238E27FC236}">
                  <a16:creationId xmlns:a16="http://schemas.microsoft.com/office/drawing/2014/main" id="{072A7685-DA41-50C8-F398-9D618C89B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41249" y="1313264"/>
              <a:ext cx="1178824" cy="1178824"/>
            </a:xfrm>
            <a:prstGeom prst="rect">
              <a:avLst/>
            </a:prstGeom>
          </p:spPr>
        </p:pic>
        <p:pic>
          <p:nvPicPr>
            <p:cNvPr id="17" name="図 16">
              <a:extLst>
                <a:ext uri="{FF2B5EF4-FFF2-40B4-BE49-F238E27FC236}">
                  <a16:creationId xmlns:a16="http://schemas.microsoft.com/office/drawing/2014/main" id="{095F14B0-7288-CA8C-8CC1-FB39E5A3BABF}"/>
                </a:ext>
              </a:extLst>
            </p:cNvPr>
            <p:cNvPicPr>
              <a:picLocks noChangeAspect="1"/>
            </p:cNvPicPr>
            <p:nvPr/>
          </p:nvPicPr>
          <p:blipFill>
            <a:blip r:embed="rId8"/>
            <a:stretch>
              <a:fillRect/>
            </a:stretch>
          </p:blipFill>
          <p:spPr>
            <a:xfrm>
              <a:off x="5679788" y="2066846"/>
              <a:ext cx="980254" cy="1984272"/>
            </a:xfrm>
            <a:prstGeom prst="rect">
              <a:avLst/>
            </a:prstGeom>
          </p:spPr>
        </p:pic>
        <p:pic>
          <p:nvPicPr>
            <p:cNvPr id="19" name="グラフィックス 18" descr="メガホン">
              <a:extLst>
                <a:ext uri="{FF2B5EF4-FFF2-40B4-BE49-F238E27FC236}">
                  <a16:creationId xmlns:a16="http://schemas.microsoft.com/office/drawing/2014/main" id="{B6795AA5-1FE2-8961-6AD2-B85437E824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3739538">
              <a:off x="6504558" y="934487"/>
              <a:ext cx="691785" cy="698634"/>
            </a:xfrm>
            <a:prstGeom prst="rect">
              <a:avLst/>
            </a:prstGeom>
          </p:spPr>
        </p:pic>
        <p:pic>
          <p:nvPicPr>
            <p:cNvPr id="20" name="グラフィックス 19" descr="メガホン">
              <a:extLst>
                <a:ext uri="{FF2B5EF4-FFF2-40B4-BE49-F238E27FC236}">
                  <a16:creationId xmlns:a16="http://schemas.microsoft.com/office/drawing/2014/main" id="{502A7864-7622-14DC-DF4C-EC0FAA5C6E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7858784" flipH="1">
              <a:off x="5274089" y="934415"/>
              <a:ext cx="691785" cy="698634"/>
            </a:xfrm>
            <a:prstGeom prst="rect">
              <a:avLst/>
            </a:prstGeom>
          </p:spPr>
        </p:pic>
        <p:grpSp>
          <p:nvGrpSpPr>
            <p:cNvPr id="21" name="グループ化 20">
              <a:extLst>
                <a:ext uri="{FF2B5EF4-FFF2-40B4-BE49-F238E27FC236}">
                  <a16:creationId xmlns:a16="http://schemas.microsoft.com/office/drawing/2014/main" id="{06055755-30FB-C923-758B-1FEE7A976D1C}"/>
                </a:ext>
              </a:extLst>
            </p:cNvPr>
            <p:cNvGrpSpPr/>
            <p:nvPr/>
          </p:nvGrpSpPr>
          <p:grpSpPr>
            <a:xfrm>
              <a:off x="5555394" y="3058983"/>
              <a:ext cx="1229042" cy="637103"/>
              <a:chOff x="2057485" y="1479371"/>
              <a:chExt cx="1229042" cy="723864"/>
            </a:xfrm>
            <a:solidFill>
              <a:srgbClr val="FFFF00"/>
            </a:solidFill>
          </p:grpSpPr>
          <p:sp>
            <p:nvSpPr>
              <p:cNvPr id="22" name="楕円 21">
                <a:extLst>
                  <a:ext uri="{FF2B5EF4-FFF2-40B4-BE49-F238E27FC236}">
                    <a16:creationId xmlns:a16="http://schemas.microsoft.com/office/drawing/2014/main" id="{784FE761-D3F2-EE44-6FDB-9D4F3C0F7A78}"/>
                  </a:ext>
                </a:extLst>
              </p:cNvPr>
              <p:cNvSpPr/>
              <p:nvPr/>
            </p:nvSpPr>
            <p:spPr>
              <a:xfrm>
                <a:off x="2057485" y="1479371"/>
                <a:ext cx="1229042" cy="723864"/>
              </a:xfrm>
              <a:prstGeom prst="ellipse">
                <a:avLst/>
              </a:prstGeom>
              <a:grpFill/>
              <a:ln>
                <a:noFill/>
              </a:ln>
            </p:spPr>
            <p:style>
              <a:lnRef idx="2">
                <a:schemeClr val="dk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3" name="楕円 4">
                <a:extLst>
                  <a:ext uri="{FF2B5EF4-FFF2-40B4-BE49-F238E27FC236}">
                    <a16:creationId xmlns:a16="http://schemas.microsoft.com/office/drawing/2014/main" id="{7281BA71-B7A2-C4B2-542C-1DE7BF572659}"/>
                  </a:ext>
                </a:extLst>
              </p:cNvPr>
              <p:cNvSpPr txBox="1"/>
              <p:nvPr/>
            </p:nvSpPr>
            <p:spPr>
              <a:xfrm>
                <a:off x="2251872" y="1612103"/>
                <a:ext cx="869064" cy="51185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kumimoji="1" lang="ja-JP" altLang="en-US" sz="2000" b="1" kern="1200" dirty="0">
                    <a:latin typeface="メイリオ" panose="020B0604030504040204" pitchFamily="50" charset="-128"/>
                    <a:ea typeface="メイリオ" panose="020B0604030504040204" pitchFamily="50" charset="-128"/>
                    <a:cs typeface="+mn-cs"/>
                  </a:rPr>
                  <a:t>患者</a:t>
                </a:r>
              </a:p>
            </p:txBody>
          </p:sp>
        </p:grpSp>
      </p:grpSp>
      <p:sp>
        <p:nvSpPr>
          <p:cNvPr id="28" name="テキスト ボックス 27">
            <a:extLst>
              <a:ext uri="{FF2B5EF4-FFF2-40B4-BE49-F238E27FC236}">
                <a16:creationId xmlns:a16="http://schemas.microsoft.com/office/drawing/2014/main" id="{D1A48B2F-2C28-03FB-5F5E-7CD5035E2814}"/>
              </a:ext>
            </a:extLst>
          </p:cNvPr>
          <p:cNvSpPr txBox="1"/>
          <p:nvPr/>
        </p:nvSpPr>
        <p:spPr>
          <a:xfrm>
            <a:off x="7700173" y="3945722"/>
            <a:ext cx="4236881" cy="1323439"/>
          </a:xfrm>
          <a:prstGeom prst="rect">
            <a:avLst/>
          </a:prstGeom>
          <a:noFill/>
          <a:ln>
            <a:solidFill>
              <a:schemeClr val="tx1"/>
            </a:solidFill>
          </a:ln>
        </p:spPr>
        <p:txBody>
          <a:bodyPr wrap="square">
            <a:spAutoFit/>
          </a:bodyPr>
          <a:lstStyle/>
          <a:p>
            <a:r>
              <a:rPr lang="ja-JP" altLang="ja-JP" sz="2000" b="1" dirty="0">
                <a:effectLst/>
                <a:ea typeface="メイリオ" panose="020B0604030504040204" pitchFamily="50" charset="-128"/>
                <a:cs typeface="Times New Roman" panose="02020603050405020304" pitchFamily="18" charset="0"/>
              </a:rPr>
              <a:t>「何のために行う</a:t>
            </a:r>
            <a:r>
              <a:rPr lang="ja-JP" altLang="en-US" sz="2000" b="1" dirty="0">
                <a:effectLst/>
                <a:ea typeface="メイリオ" panose="020B0604030504040204" pitchFamily="50" charset="-128"/>
                <a:cs typeface="Times New Roman" panose="02020603050405020304" pitchFamily="18" charset="0"/>
              </a:rPr>
              <a:t>？</a:t>
            </a:r>
            <a:r>
              <a:rPr lang="ja-JP" altLang="ja-JP" sz="2000" b="1" dirty="0">
                <a:effectLst/>
                <a:ea typeface="メイリオ" panose="020B0604030504040204" pitchFamily="50" charset="-128"/>
                <a:cs typeface="Times New Roman" panose="02020603050405020304" pitchFamily="18" charset="0"/>
              </a:rPr>
              <a:t>」</a:t>
            </a:r>
            <a:endParaRPr lang="en-US" altLang="ja-JP" sz="2000" b="1" dirty="0">
              <a:effectLst/>
              <a:ea typeface="メイリオ" panose="020B0604030504040204" pitchFamily="50" charset="-128"/>
              <a:cs typeface="Times New Roman" panose="02020603050405020304" pitchFamily="18" charset="0"/>
            </a:endParaRPr>
          </a:p>
          <a:p>
            <a:endParaRPr lang="en-US" altLang="ja-JP" sz="2000" b="1" dirty="0">
              <a:effectLst/>
              <a:ea typeface="メイリオ" panose="020B0604030504040204" pitchFamily="50" charset="-128"/>
              <a:cs typeface="Times New Roman" panose="02020603050405020304" pitchFamily="18" charset="0"/>
            </a:endParaRPr>
          </a:p>
          <a:p>
            <a:r>
              <a:rPr lang="ja-JP" altLang="ja-JP" sz="2000" b="1" dirty="0">
                <a:effectLst/>
                <a:ea typeface="メイリオ" panose="020B0604030504040204" pitchFamily="50" charset="-128"/>
                <a:cs typeface="Times New Roman" panose="02020603050405020304" pitchFamily="18" charset="0"/>
              </a:rPr>
              <a:t>同じ目的を持</a:t>
            </a:r>
            <a:r>
              <a:rPr lang="ja-JP" altLang="en-US" sz="2000" b="1" dirty="0">
                <a:ea typeface="メイリオ" panose="020B0604030504040204" pitchFamily="50" charset="-128"/>
                <a:cs typeface="Times New Roman" panose="02020603050405020304" pitchFamily="18" charset="0"/>
              </a:rPr>
              <a:t>つ</a:t>
            </a:r>
            <a:endParaRPr lang="en-US" altLang="ja-JP" sz="2000" b="1" dirty="0">
              <a:ea typeface="メイリオ" panose="020B0604030504040204" pitchFamily="50" charset="-128"/>
              <a:cs typeface="Times New Roman" panose="02020603050405020304" pitchFamily="18" charset="0"/>
            </a:endParaRPr>
          </a:p>
          <a:p>
            <a:r>
              <a:rPr lang="ja-JP" altLang="ja-JP" sz="2000" b="1" dirty="0">
                <a:effectLst/>
                <a:ea typeface="メイリオ" panose="020B0604030504040204" pitchFamily="50" charset="-128"/>
                <a:cs typeface="Times New Roman" panose="02020603050405020304" pitchFamily="18" charset="0"/>
              </a:rPr>
              <a:t>同じ方向を見る</a:t>
            </a:r>
            <a:endParaRPr lang="ja-JP" altLang="en-US" sz="2400" dirty="0"/>
          </a:p>
        </p:txBody>
      </p:sp>
      <p:sp>
        <p:nvSpPr>
          <p:cNvPr id="18" name="テキスト ボックス 17">
            <a:extLst>
              <a:ext uri="{FF2B5EF4-FFF2-40B4-BE49-F238E27FC236}">
                <a16:creationId xmlns:a16="http://schemas.microsoft.com/office/drawing/2014/main" id="{BC421EC3-C8D8-B265-F3DD-528E241CEEC5}"/>
              </a:ext>
            </a:extLst>
          </p:cNvPr>
          <p:cNvSpPr txBox="1"/>
          <p:nvPr/>
        </p:nvSpPr>
        <p:spPr>
          <a:xfrm>
            <a:off x="189252" y="216082"/>
            <a:ext cx="3702577" cy="461665"/>
          </a:xfrm>
          <a:prstGeom prst="rect">
            <a:avLst/>
          </a:prstGeom>
          <a:solidFill>
            <a:schemeClr val="accent1">
              <a:lumMod val="20000"/>
              <a:lumOff val="80000"/>
            </a:schemeClr>
          </a:solidFill>
        </p:spPr>
        <p:txBody>
          <a:bodyPr wrap="square">
            <a:spAutoFit/>
          </a:bodyPr>
          <a:lstStyle/>
          <a:p>
            <a:pPr algn="ctr"/>
            <a:r>
              <a:rPr lang="ja-JP" altLang="en-US" sz="2400" b="1" dirty="0">
                <a:effectLst/>
                <a:ea typeface="メイリオ" panose="020B0604030504040204" pitchFamily="50" charset="-128"/>
                <a:cs typeface="Times New Roman" panose="02020603050405020304" pitchFamily="18" charset="0"/>
              </a:rPr>
              <a:t>マネジメント</a:t>
            </a:r>
            <a:endParaRPr lang="ja-JP" altLang="en-US" sz="2800" dirty="0"/>
          </a:p>
        </p:txBody>
      </p:sp>
      <p:pic>
        <p:nvPicPr>
          <p:cNvPr id="29" name="図 28">
            <a:extLst>
              <a:ext uri="{FF2B5EF4-FFF2-40B4-BE49-F238E27FC236}">
                <a16:creationId xmlns:a16="http://schemas.microsoft.com/office/drawing/2014/main" id="{69C042BC-5A1C-D0B8-A4E5-075B6BB3D0E1}"/>
              </a:ext>
            </a:extLst>
          </p:cNvPr>
          <p:cNvPicPr>
            <a:picLocks noChangeAspect="1"/>
          </p:cNvPicPr>
          <p:nvPr/>
        </p:nvPicPr>
        <p:blipFill>
          <a:blip r:embed="rId11"/>
          <a:stretch>
            <a:fillRect/>
          </a:stretch>
        </p:blipFill>
        <p:spPr>
          <a:xfrm>
            <a:off x="10108018" y="4347198"/>
            <a:ext cx="1601972" cy="23382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031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807F25-75C8-588C-0E6E-6A2B14A60DE2}"/>
              </a:ext>
            </a:extLst>
          </p:cNvPr>
          <p:cNvSpPr/>
          <p:nvPr/>
        </p:nvSpPr>
        <p:spPr>
          <a:xfrm>
            <a:off x="-1" y="238259"/>
            <a:ext cx="8810847" cy="6946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２</a:t>
            </a:r>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　ノンテクニカルスキル　疲労とストレスの管理</a:t>
            </a:r>
          </a:p>
        </p:txBody>
      </p:sp>
      <p:sp>
        <p:nvSpPr>
          <p:cNvPr id="4" name="テキスト ボックス 3">
            <a:extLst>
              <a:ext uri="{FF2B5EF4-FFF2-40B4-BE49-F238E27FC236}">
                <a16:creationId xmlns:a16="http://schemas.microsoft.com/office/drawing/2014/main" id="{5CF9770D-1AAB-A303-0D7C-ABC122F4A011}"/>
              </a:ext>
            </a:extLst>
          </p:cNvPr>
          <p:cNvSpPr txBox="1"/>
          <p:nvPr/>
        </p:nvSpPr>
        <p:spPr>
          <a:xfrm>
            <a:off x="517452" y="2208910"/>
            <a:ext cx="10937358" cy="1631216"/>
          </a:xfrm>
          <a:prstGeom prst="rect">
            <a:avLst/>
          </a:prstGeom>
          <a:noFill/>
        </p:spPr>
        <p:txBody>
          <a:bodyPr wrap="square">
            <a:spAutoFit/>
          </a:bodyPr>
          <a:lstStyle/>
          <a:p>
            <a:r>
              <a:rPr lang="ja-JP" altLang="en-US" sz="2000" dirty="0">
                <a:latin typeface="メイリオ" panose="020B0604030504040204" pitchFamily="50" charset="-128"/>
                <a:ea typeface="メイリオ" panose="020B0604030504040204" pitchFamily="50" charset="-128"/>
              </a:rPr>
              <a:t>仕事や家庭生活、社会的な圧力や健康問題など、ストレスや疲労を引き起こす要因は様々ある</a:t>
            </a:r>
            <a:endParaRPr lang="en-US" altLang="ja-JP" sz="20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a:p>
            <a:r>
              <a:rPr lang="ja-JP" altLang="ja-JP" sz="2000" b="1" dirty="0">
                <a:effectLst/>
                <a:ea typeface="メイリオ" panose="020B0604030504040204" pitchFamily="50" charset="-128"/>
                <a:cs typeface="Times New Roman" panose="02020603050405020304" pitchFamily="18" charset="0"/>
              </a:rPr>
              <a:t>ノンテクニカルスキル</a:t>
            </a:r>
            <a:endParaRPr lang="en-US" altLang="ja-JP" sz="2000" b="1" dirty="0">
              <a:effectLst/>
              <a:ea typeface="メイリオ" panose="020B0604030504040204" pitchFamily="50" charset="-128"/>
              <a:cs typeface="Times New Roman" panose="02020603050405020304" pitchFamily="18" charset="0"/>
            </a:endParaRPr>
          </a:p>
          <a:p>
            <a:r>
              <a:rPr lang="ja-JP" altLang="en-US" sz="2000" dirty="0">
                <a:latin typeface="メイリオ" panose="020B0604030504040204" pitchFamily="50" charset="-128"/>
                <a:ea typeface="メイリオ" panose="020B0604030504040204" pitchFamily="50" charset="-128"/>
              </a:rPr>
              <a:t>職場や生活上で自己管理やコミュニケーション、問題解決能力を高めるために必要なスキル</a:t>
            </a:r>
          </a:p>
        </p:txBody>
      </p:sp>
    </p:spTree>
    <p:extLst>
      <p:ext uri="{BB962C8B-B14F-4D97-AF65-F5344CB8AC3E}">
        <p14:creationId xmlns:p14="http://schemas.microsoft.com/office/powerpoint/2010/main" val="216707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472ADD8-C869-28C1-EE1D-9DABD155FCC6}"/>
              </a:ext>
            </a:extLst>
          </p:cNvPr>
          <p:cNvSpPr/>
          <p:nvPr/>
        </p:nvSpPr>
        <p:spPr>
          <a:xfrm>
            <a:off x="-1" y="238259"/>
            <a:ext cx="5252485" cy="6946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メイリオ" panose="020B0604030504040204" pitchFamily="50" charset="-128"/>
                <a:ea typeface="メイリオ" panose="020B0604030504040204" pitchFamily="50" charset="-128"/>
              </a:rPr>
              <a:t>　２</a:t>
            </a:r>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　１）ストレスと疲労の管理</a:t>
            </a:r>
          </a:p>
        </p:txBody>
      </p:sp>
      <p:sp>
        <p:nvSpPr>
          <p:cNvPr id="4" name="テキスト ボックス 3">
            <a:extLst>
              <a:ext uri="{FF2B5EF4-FFF2-40B4-BE49-F238E27FC236}">
                <a16:creationId xmlns:a16="http://schemas.microsoft.com/office/drawing/2014/main" id="{AA5B4870-C358-608A-C8C6-EF496EEEEE64}"/>
              </a:ext>
            </a:extLst>
          </p:cNvPr>
          <p:cNvSpPr txBox="1"/>
          <p:nvPr/>
        </p:nvSpPr>
        <p:spPr>
          <a:xfrm>
            <a:off x="627320" y="3634756"/>
            <a:ext cx="11327219" cy="1015663"/>
          </a:xfrm>
          <a:prstGeom prst="rect">
            <a:avLst/>
          </a:prstGeom>
          <a:noFill/>
        </p:spPr>
        <p:txBody>
          <a:bodyPr wrap="square">
            <a:spAutoFit/>
          </a:bodyPr>
          <a:lstStyle/>
          <a:p>
            <a:r>
              <a:rPr lang="ja-JP" altLang="en-US" sz="2000" dirty="0">
                <a:latin typeface="メイリオ" panose="020B0604030504040204" pitchFamily="50" charset="-128"/>
                <a:ea typeface="メイリオ" panose="020B0604030504040204" pitchFamily="50" charset="-128"/>
              </a:rPr>
              <a:t>ノンテクニカルスキル</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業務遂行能力を向上させるためにも非常に重要</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個人が自分自身を管理し、円滑なコミュニケーション、効果的な問題を解決する支援</a:t>
            </a:r>
          </a:p>
        </p:txBody>
      </p:sp>
      <p:sp>
        <p:nvSpPr>
          <p:cNvPr id="5" name="テキスト ボックス 4">
            <a:extLst>
              <a:ext uri="{FF2B5EF4-FFF2-40B4-BE49-F238E27FC236}">
                <a16:creationId xmlns:a16="http://schemas.microsoft.com/office/drawing/2014/main" id="{EA1FF9BC-BAC4-7F0F-AF5C-D400AF5AB84F}"/>
              </a:ext>
            </a:extLst>
          </p:cNvPr>
          <p:cNvSpPr txBox="1"/>
          <p:nvPr/>
        </p:nvSpPr>
        <p:spPr>
          <a:xfrm>
            <a:off x="627320" y="1648983"/>
            <a:ext cx="11327219" cy="1631216"/>
          </a:xfrm>
          <a:prstGeom prst="rect">
            <a:avLst/>
          </a:prstGeom>
          <a:noFill/>
        </p:spPr>
        <p:txBody>
          <a:bodyPr wrap="square">
            <a:spAutoFit/>
          </a:bodyPr>
          <a:lstStyle/>
          <a:p>
            <a:r>
              <a:rPr lang="ja-JP" altLang="en-US" sz="2000" dirty="0">
                <a:latin typeface="メイリオ" panose="020B0604030504040204" pitchFamily="50" charset="-128"/>
                <a:ea typeface="メイリオ" panose="020B0604030504040204" pitchFamily="50" charset="-128"/>
              </a:rPr>
              <a:t>現代社会において非常に一般的な問題</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仕事、家庭生活、社会的な圧力など、多くの要因がストレスや疲労を引き起す</a:t>
            </a:r>
            <a:endParaRPr lang="en-US" altLang="ja-JP" sz="20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ストレスと疲労</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慢性的になると健康問題やうつ病など、より深刻な問題を引き起こす可能性がある</a:t>
            </a:r>
            <a:endParaRPr lang="en-US"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33692211"/>
      </p:ext>
    </p:extLst>
  </p:cSld>
  <p:clrMapOvr>
    <a:masterClrMapping/>
  </p:clrMapOvr>
</p:sld>
</file>

<file path=ppt/theme/theme1.xml><?xml version="1.0" encoding="utf-8"?>
<a:theme xmlns:a="http://schemas.openxmlformats.org/drawingml/2006/main" name="ユーザー設定">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Meiryo UI " panose="020F0302020204030204"/>
        <a:ea typeface=""/>
        <a:cs typeface="Meiryo UI "/>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eiryo UI " panose="020F0502020204030204"/>
        <a:ea typeface=""/>
        <a:cs typeface="Meiryo UI "/>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72938369_TF22581678_Win32" id="{98A18797-AB21-4B60-A149-22CA129BB051}" vid="{B12E3762-CB79-4B01-BC45-9F8946CF98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Meiryo UI " panose="0211000402020202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11000402020202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E6FD3E-3033-4D44-9759-980DCC3E7F4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FDF0338-C524-4CF6-9268-3569B6574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887178-918B-41B5-90B5-AF84E76A422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レトロスペクト デザイン</Template>
  <TotalTime>1714</TotalTime>
  <Words>293</Words>
  <Application>Microsoft Office PowerPoint</Application>
  <PresentationFormat>ワイド画面</PresentationFormat>
  <Paragraphs>42</Paragraphs>
  <Slides>5</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Meiryo UI</vt:lpstr>
      <vt:lpstr>メイリオ</vt:lpstr>
      <vt:lpstr>Arial</vt:lpstr>
      <vt:lpstr>Calibri</vt:lpstr>
      <vt:lpstr>ユーザー設定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管理機構 日本病院</dc:creator>
  <cp:lastModifiedBy>管理機構 日本病院</cp:lastModifiedBy>
  <cp:revision>3</cp:revision>
  <dcterms:created xsi:type="dcterms:W3CDTF">2024-08-18T04:45:09Z</dcterms:created>
  <dcterms:modified xsi:type="dcterms:W3CDTF">2025-04-06T06:38:35Z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