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4"/>
  </p:sldMasterIdLst>
  <p:notesMasterIdLst>
    <p:notesMasterId r:id="rId10"/>
  </p:notesMasterIdLst>
  <p:handoutMasterIdLst>
    <p:handoutMasterId r:id="rId11"/>
  </p:handoutMasterIdLst>
  <p:sldIdLst>
    <p:sldId id="256" r:id="rId5"/>
    <p:sldId id="293" r:id="rId6"/>
    <p:sldId id="298" r:id="rId7"/>
    <p:sldId id="299" r:id="rId8"/>
    <p:sldId id="301" r:id="rId9"/>
  </p:sldIdLst>
  <p:sldSz cx="12192000" cy="6858000"/>
  <p:notesSz cx="6858000" cy="9144000"/>
  <p:defaultTextStyle>
    <a:defPPr rtl="0">
      <a:defRPr lang="ja-JP"/>
    </a:defPPr>
    <a:lvl1pPr marL="0" algn="l" defTabSz="457200" rtl="0" eaLnBrk="1" latinLnBrk="0" hangingPunct="1">
      <a:defRPr lang="ja-JP" sz="1800" kern="1200">
        <a:solidFill>
          <a:schemeClr val="tx1"/>
        </a:solidFill>
        <a:latin typeface="+mn-lt"/>
        <a:ea typeface="+mn-ea"/>
        <a:cs typeface="+mn-cs"/>
      </a:defRPr>
    </a:lvl1pPr>
    <a:lvl2pPr marL="457200" algn="l" defTabSz="457200" rtl="0" eaLnBrk="1" latinLnBrk="0" hangingPunct="1">
      <a:defRPr lang="ja-JP" sz="1800" kern="1200">
        <a:solidFill>
          <a:schemeClr val="tx1"/>
        </a:solidFill>
        <a:latin typeface="+mn-lt"/>
        <a:ea typeface="+mn-ea"/>
        <a:cs typeface="+mn-cs"/>
      </a:defRPr>
    </a:lvl2pPr>
    <a:lvl3pPr marL="914400" algn="l" defTabSz="457200" rtl="0" eaLnBrk="1" latinLnBrk="0" hangingPunct="1">
      <a:defRPr lang="ja-JP" sz="1800" kern="1200">
        <a:solidFill>
          <a:schemeClr val="tx1"/>
        </a:solidFill>
        <a:latin typeface="+mn-lt"/>
        <a:ea typeface="+mn-ea"/>
        <a:cs typeface="+mn-cs"/>
      </a:defRPr>
    </a:lvl3pPr>
    <a:lvl4pPr marL="1371600" algn="l" defTabSz="457200" rtl="0" eaLnBrk="1" latinLnBrk="0" hangingPunct="1">
      <a:defRPr lang="ja-JP" sz="1800" kern="1200">
        <a:solidFill>
          <a:schemeClr val="tx1"/>
        </a:solidFill>
        <a:latin typeface="+mn-lt"/>
        <a:ea typeface="+mn-ea"/>
        <a:cs typeface="+mn-cs"/>
      </a:defRPr>
    </a:lvl4pPr>
    <a:lvl5pPr marL="1828800" algn="l" defTabSz="457200" rtl="0" eaLnBrk="1" latinLnBrk="0" hangingPunct="1">
      <a:defRPr lang="ja-JP" sz="1800" kern="1200">
        <a:solidFill>
          <a:schemeClr val="tx1"/>
        </a:solidFill>
        <a:latin typeface="+mn-lt"/>
        <a:ea typeface="+mn-ea"/>
        <a:cs typeface="+mn-cs"/>
      </a:defRPr>
    </a:lvl5pPr>
    <a:lvl6pPr marL="2286000" algn="l" defTabSz="457200" rtl="0" eaLnBrk="1" latinLnBrk="0" hangingPunct="1">
      <a:defRPr lang="ja-JP" sz="1800" kern="1200">
        <a:solidFill>
          <a:schemeClr val="tx1"/>
        </a:solidFill>
        <a:latin typeface="+mn-lt"/>
        <a:ea typeface="+mn-ea"/>
        <a:cs typeface="+mn-cs"/>
      </a:defRPr>
    </a:lvl6pPr>
    <a:lvl7pPr marL="2743200" algn="l" defTabSz="457200" rtl="0" eaLnBrk="1" latinLnBrk="0" hangingPunct="1">
      <a:defRPr lang="ja-JP" sz="1800" kern="1200">
        <a:solidFill>
          <a:schemeClr val="tx1"/>
        </a:solidFill>
        <a:latin typeface="+mn-lt"/>
        <a:ea typeface="+mn-ea"/>
        <a:cs typeface="+mn-cs"/>
      </a:defRPr>
    </a:lvl7pPr>
    <a:lvl8pPr marL="3200400" algn="l" defTabSz="457200" rtl="0" eaLnBrk="1" latinLnBrk="0" hangingPunct="1">
      <a:defRPr lang="ja-JP" sz="1800" kern="1200">
        <a:solidFill>
          <a:schemeClr val="tx1"/>
        </a:solidFill>
        <a:latin typeface="+mn-lt"/>
        <a:ea typeface="+mn-ea"/>
        <a:cs typeface="+mn-cs"/>
      </a:defRPr>
    </a:lvl8pPr>
    <a:lvl9pPr marL="3657600" algn="l" defTabSz="457200" rtl="0" eaLnBrk="1" latinLnBrk="0" hangingPunct="1">
      <a:defRPr lang="ja-JP"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5359"/>
    <a:srgbClr val="969FA7"/>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12C8C85-51F0-491E-9774-3900AFEF0FD7}">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2" autoAdjust="0"/>
    <p:restoredTop sz="95388" autoAdjust="0"/>
  </p:normalViewPr>
  <p:slideViewPr>
    <p:cSldViewPr snapToGrid="0" showGuides="1">
      <p:cViewPr varScale="1">
        <p:scale>
          <a:sx n="94" d="100"/>
          <a:sy n="94" d="100"/>
        </p:scale>
        <p:origin x="84" y="64"/>
      </p:cViewPr>
      <p:guideLst/>
    </p:cSldViewPr>
  </p:slideViewPr>
  <p:outlineViewPr>
    <p:cViewPr>
      <p:scale>
        <a:sx n="33" d="100"/>
        <a:sy n="33" d="100"/>
      </p:scale>
      <p:origin x="0" y="-4982"/>
    </p:cViewPr>
  </p:outlineViewPr>
  <p:notesTextViewPr>
    <p:cViewPr>
      <p:scale>
        <a:sx n="1" d="1"/>
        <a:sy n="1" d="1"/>
      </p:scale>
      <p:origin x="0" y="0"/>
    </p:cViewPr>
  </p:notesTextViewPr>
  <p:sorterViewPr>
    <p:cViewPr varScale="1">
      <p:scale>
        <a:sx n="100" d="100"/>
        <a:sy n="100" d="100"/>
      </p:scale>
      <p:origin x="0" y="-1757"/>
    </p:cViewPr>
  </p:sorterViewPr>
  <p:notesViewPr>
    <p:cSldViewPr snapToGrid="0">
      <p:cViewPr varScale="1">
        <p:scale>
          <a:sx n="82" d="100"/>
          <a:sy n="82" d="100"/>
        </p:scale>
        <p:origin x="395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4C3C3A6-B337-4D83-9CDB-B9C35780FF7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ja-JP" sz="1200"/>
            </a:lvl1pPr>
          </a:lstStyle>
          <a:p>
            <a:pPr rtl="0"/>
            <a:endParaRPr lang="ja-JP"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B1C79A68-3D73-4695-8C1E-3CDBCB536D0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ja-JP" sz="1200"/>
            </a:lvl1pPr>
          </a:lstStyle>
          <a:p>
            <a:pPr rtl="0"/>
            <a:fld id="{FE9F1F04-558C-41F1-A325-60549CE37055}" type="datetime1">
              <a:rPr lang="ja-JP" altLang="en-US" smtClean="0">
                <a:latin typeface="Meiryo UI" panose="020B0604030504040204" pitchFamily="50" charset="-128"/>
                <a:ea typeface="Meiryo UI" panose="020B0604030504040204" pitchFamily="50" charset="-128"/>
              </a:rPr>
              <a:t>2024/7/24</a:t>
            </a:fld>
            <a:endParaRPr lang="ja-JP" dirty="0">
              <a:latin typeface="Meiryo UI" panose="020B0604030504040204" pitchFamily="50" charset="-128"/>
              <a:ea typeface="Meiryo UI" panose="020B0604030504040204" pitchFamily="50" charset="-128"/>
            </a:endParaRPr>
          </a:p>
        </p:txBody>
      </p:sp>
      <p:sp>
        <p:nvSpPr>
          <p:cNvPr id="4" name="フッター プレースホルダー 3">
            <a:extLst>
              <a:ext uri="{FF2B5EF4-FFF2-40B4-BE49-F238E27FC236}">
                <a16:creationId xmlns:a16="http://schemas.microsoft.com/office/drawing/2014/main" id="{3CF5045C-A7CE-41D4-85C5-0E9ACEEF9B2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ja-JP" sz="1200"/>
            </a:lvl1pPr>
          </a:lstStyle>
          <a:p>
            <a:pPr rtl="0"/>
            <a:endParaRPr lang="ja-JP" dirty="0">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D59ABD0F-F8EA-4B9F-8647-FC7D4AE3D83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ja-JP" sz="1200"/>
            </a:lvl1pPr>
          </a:lstStyle>
          <a:p>
            <a:pPr rtl="0"/>
            <a:fld id="{24AB78DD-9481-4863-BCCC-946573546DA1}" type="slidenum">
              <a:rPr lang="ja-JP" smtClean="0">
                <a:latin typeface="Meiryo UI" panose="020B0604030504040204" pitchFamily="50" charset="-128"/>
                <a:ea typeface="Meiryo UI" panose="020B0604030504040204" pitchFamily="50" charset="-128"/>
              </a:rPr>
              <a:t>‹#›</a:t>
            </a:fld>
            <a:endParaRPr 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85040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ja-JP" sz="1200">
                <a:latin typeface="Meiryo UI" panose="020B0604030504040204" pitchFamily="50" charset="-128"/>
                <a:ea typeface="Meiryo UI" panose="020B0604030504040204" pitchFamily="50" charset="-128"/>
              </a:defRPr>
            </a:lvl1pPr>
          </a:lstStyle>
          <a:p>
            <a:endParaRPr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ja-JP" sz="1200">
                <a:latin typeface="Meiryo UI" panose="020B0604030504040204" pitchFamily="50" charset="-128"/>
                <a:ea typeface="Meiryo UI" panose="020B0604030504040204" pitchFamily="50" charset="-128"/>
              </a:defRPr>
            </a:lvl1pPr>
          </a:lstStyle>
          <a:p>
            <a:fld id="{01D7319F-52E1-4FE1-81EF-254D6D79861D}" type="datetime1">
              <a:rPr lang="en-US" altLang="ja-JP" smtClean="0"/>
              <a:pPr/>
              <a:t>7/24/2024</a:t>
            </a:fld>
            <a:endParaRPr lang="ja-JP" altLang="en-US" dirty="0"/>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ja-JP"/>
            </a:defPPr>
          </a:lstStyle>
          <a:p>
            <a:pPr rtl="0"/>
            <a:endParaRPr lang="ja-JP"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ja-JP"/>
            </a:defPPr>
          </a:lstStyle>
          <a:p>
            <a:pPr lvl="0" rtl="0"/>
            <a:r>
              <a:rPr lang="ja-JP" dirty="0"/>
              <a:t>クリックしてマスター テキストのスタイルを編集</a:t>
            </a:r>
          </a:p>
          <a:p>
            <a:pPr lvl="1" rtl="0"/>
            <a:r>
              <a:rPr lang="ja-JP" dirty="0"/>
              <a:t>第 2 レベル</a:t>
            </a:r>
          </a:p>
          <a:p>
            <a:pPr lvl="2" rtl="0"/>
            <a:r>
              <a:rPr lang="ja-JP" dirty="0"/>
              <a:t>第 3 レベル</a:t>
            </a:r>
          </a:p>
          <a:p>
            <a:pPr lvl="3" rtl="0"/>
            <a:r>
              <a:rPr lang="ja-JP" dirty="0"/>
              <a:t>第 4 レベル</a:t>
            </a:r>
          </a:p>
          <a:p>
            <a:pPr lvl="4" rtl="0"/>
            <a:r>
              <a:rPr lang="ja-JP" dirty="0"/>
              <a:t>第 5 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ja-JP" sz="1200">
                <a:latin typeface="Meiryo UI" panose="020B0604030504040204" pitchFamily="50" charset="-128"/>
                <a:ea typeface="Meiryo UI" panose="020B0604030504040204" pitchFamily="50" charset="-128"/>
              </a:defRPr>
            </a:lvl1pPr>
          </a:lstStyle>
          <a:p>
            <a:endParaRPr lang="ja-JP" altLang="en-US" dirty="0">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ja-JP" sz="1200">
                <a:latin typeface="Meiryo UI" panose="020B0604030504040204" pitchFamily="50" charset="-128"/>
                <a:ea typeface="Meiryo UI" panose="020B0604030504040204" pitchFamily="50" charset="-128"/>
              </a:defRPr>
            </a:lvl1pPr>
          </a:lstStyle>
          <a:p>
            <a:fld id="{B63359F2-43EF-4812-9DC0-98C0B1A40681}" type="slidenum">
              <a:rPr lang="en-US" altLang="ja-JP" smtClean="0"/>
              <a:pPr/>
              <a:t>‹#›</a:t>
            </a:fld>
            <a:endParaRPr lang="en-US"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70111602"/>
      </p:ext>
    </p:extLst>
  </p:cSld>
  <p:clrMap bg1="lt1" tx1="dk1" bg2="lt2" tx2="dk2" accent1="accent1" accent2="accent2" accent3="accent3" accent4="accent4" accent5="accent5" accent6="accent6" hlink="hlink" folHlink="folHlink"/>
  <p:notesStyle>
    <a:lvl1pPr marL="0" algn="l" defTabSz="914400" rtl="0" eaLnBrk="1" latinLnBrk="0" hangingPunct="1">
      <a:defRPr lang="ja-JP"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lang="ja-JP"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lang="ja-JP"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lang="ja-JP"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lang="ja-JP"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lang="ja-JP" sz="1200" kern="1200">
        <a:solidFill>
          <a:schemeClr val="tx1"/>
        </a:solidFill>
        <a:latin typeface="+mn-cs"/>
        <a:ea typeface="+mn-ea"/>
        <a:cs typeface="+mn-cs"/>
      </a:defRPr>
    </a:lvl6pPr>
    <a:lvl7pPr marL="2743200" algn="l" defTabSz="914400" rtl="0" eaLnBrk="1" latinLnBrk="0" hangingPunct="1">
      <a:defRPr lang="ja-JP" sz="1200" kern="1200">
        <a:solidFill>
          <a:schemeClr val="tx1"/>
        </a:solidFill>
        <a:latin typeface="+mn-cs"/>
        <a:ea typeface="+mn-ea"/>
        <a:cs typeface="+mn-cs"/>
      </a:defRPr>
    </a:lvl7pPr>
    <a:lvl8pPr marL="3200400" algn="l" defTabSz="914400" rtl="0" eaLnBrk="1" latinLnBrk="0" hangingPunct="1">
      <a:defRPr lang="ja-JP" sz="1200" kern="1200">
        <a:solidFill>
          <a:schemeClr val="tx1"/>
        </a:solidFill>
        <a:latin typeface="+mn-cs"/>
        <a:ea typeface="+mn-ea"/>
        <a:cs typeface="+mn-cs"/>
      </a:defRPr>
    </a:lvl8pPr>
    <a:lvl9pPr marL="3657600" algn="l" defTabSz="914400" rtl="0" eaLnBrk="1" latinLnBrk="0" hangingPunct="1">
      <a:defRPr lang="ja-JP" sz="1200" kern="1200">
        <a:solidFill>
          <a:schemeClr val="tx1"/>
        </a:solidFill>
        <a:latin typeface="+mn-cs"/>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defPPr>
              <a:defRPr lang="ja-JP"/>
            </a:defPPr>
          </a:lstStyle>
          <a:p>
            <a:pPr rtl="0"/>
            <a:endParaRPr lang="ja-JP" dirty="0"/>
          </a:p>
        </p:txBody>
      </p:sp>
      <p:sp>
        <p:nvSpPr>
          <p:cNvPr id="4" name="スライド番号プレースホルダー 3"/>
          <p:cNvSpPr>
            <a:spLocks noGrp="1"/>
          </p:cNvSpPr>
          <p:nvPr>
            <p:ph type="sldNum" sz="quarter" idx="5"/>
          </p:nvPr>
        </p:nvSpPr>
        <p:spPr/>
        <p:txBody>
          <a:bodyPr rtlCol="0"/>
          <a:lstStyle>
            <a:defPPr>
              <a:defRPr lang="ja-JP"/>
            </a:defPPr>
          </a:lstStyle>
          <a:p>
            <a:pPr rtl="0"/>
            <a:fld id="{B63359F2-43EF-4812-9DC0-98C0B1A40681}" type="slidenum">
              <a:rPr lang="ja-JP" smtClean="0"/>
              <a:t>1</a:t>
            </a:fld>
            <a:endParaRPr lang="ja-JP" dirty="0"/>
          </a:p>
        </p:txBody>
      </p:sp>
    </p:spTree>
    <p:extLst>
      <p:ext uri="{BB962C8B-B14F-4D97-AF65-F5344CB8AC3E}">
        <p14:creationId xmlns:p14="http://schemas.microsoft.com/office/powerpoint/2010/main" val="1983523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defPPr>
              <a:defRPr lang="ja-JP"/>
            </a:defPPr>
          </a:lstStyle>
          <a:p>
            <a:pPr rtl="0"/>
            <a:endParaRPr lang="ja-JP" dirty="0"/>
          </a:p>
        </p:txBody>
      </p:sp>
      <p:sp>
        <p:nvSpPr>
          <p:cNvPr id="4" name="スライド番号プレースホルダー 3"/>
          <p:cNvSpPr>
            <a:spLocks noGrp="1"/>
          </p:cNvSpPr>
          <p:nvPr>
            <p:ph type="sldNum" sz="quarter" idx="5"/>
          </p:nvPr>
        </p:nvSpPr>
        <p:spPr/>
        <p:txBody>
          <a:bodyPr rtlCol="0"/>
          <a:lstStyle>
            <a:defPPr>
              <a:defRPr lang="ja-JP"/>
            </a:defPPr>
          </a:lstStyle>
          <a:p>
            <a:pPr rtl="0"/>
            <a:fld id="{B63359F2-43EF-4812-9DC0-98C0B1A40681}" type="slidenum">
              <a:rPr lang="en-US" altLang="ja-JP" smtClean="0"/>
              <a:t>2</a:t>
            </a:fld>
            <a:endParaRPr lang="ja-JP" dirty="0"/>
          </a:p>
        </p:txBody>
      </p:sp>
    </p:spTree>
    <p:extLst>
      <p:ext uri="{BB962C8B-B14F-4D97-AF65-F5344CB8AC3E}">
        <p14:creationId xmlns:p14="http://schemas.microsoft.com/office/powerpoint/2010/main" val="990704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defPPr>
              <a:defRPr lang="ja-JP"/>
            </a:defPPr>
          </a:lstStyle>
          <a:p>
            <a:pPr rtl="0"/>
            <a:endParaRPr lang="ja-JP" dirty="0"/>
          </a:p>
        </p:txBody>
      </p:sp>
      <p:sp>
        <p:nvSpPr>
          <p:cNvPr id="4" name="スライド番号プレースホルダー 3"/>
          <p:cNvSpPr>
            <a:spLocks noGrp="1"/>
          </p:cNvSpPr>
          <p:nvPr>
            <p:ph type="sldNum" sz="quarter" idx="5"/>
          </p:nvPr>
        </p:nvSpPr>
        <p:spPr/>
        <p:txBody>
          <a:bodyPr rtlCol="0"/>
          <a:lstStyle>
            <a:defPPr>
              <a:defRPr lang="ja-JP"/>
            </a:defPPr>
          </a:lstStyle>
          <a:p>
            <a:pPr rtl="0"/>
            <a:fld id="{B63359F2-43EF-4812-9DC0-98C0B1A40681}" type="slidenum">
              <a:rPr lang="en-US" altLang="ja-JP" smtClean="0"/>
              <a:t>5</a:t>
            </a:fld>
            <a:endParaRPr lang="ja-JP" dirty="0"/>
          </a:p>
        </p:txBody>
      </p:sp>
    </p:spTree>
    <p:extLst>
      <p:ext uri="{BB962C8B-B14F-4D97-AF65-F5344CB8AC3E}">
        <p14:creationId xmlns:p14="http://schemas.microsoft.com/office/powerpoint/2010/main" val="3722657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p:spTree>
      <p:nvGrpSpPr>
        <p:cNvPr id="1" name=""/>
        <p:cNvGrpSpPr/>
        <p:nvPr/>
      </p:nvGrpSpPr>
      <p:grpSpPr>
        <a:xfrm>
          <a:off x="0" y="0"/>
          <a:ext cx="0" cy="0"/>
          <a:chOff x="0" y="0"/>
          <a:chExt cx="0" cy="0"/>
        </a:xfrm>
      </p:grpSpPr>
      <p:sp>
        <p:nvSpPr>
          <p:cNvPr id="15" name="タイトル 1">
            <a:extLst>
              <a:ext uri="{FF2B5EF4-FFF2-40B4-BE49-F238E27FC236}">
                <a16:creationId xmlns:a16="http://schemas.microsoft.com/office/drawing/2014/main" id="{31937252-EACE-4232-855F-5C47E3F8B087}"/>
              </a:ext>
            </a:extLst>
          </p:cNvPr>
          <p:cNvSpPr>
            <a:spLocks noGrp="1"/>
          </p:cNvSpPr>
          <p:nvPr>
            <p:ph type="ctrTitle" hasCustomPrompt="1"/>
          </p:nvPr>
        </p:nvSpPr>
        <p:spPr>
          <a:xfrm>
            <a:off x="457200" y="1070901"/>
            <a:ext cx="11265407" cy="1499616"/>
          </a:xfrm>
        </p:spPr>
        <p:txBody>
          <a:bodyPr rtlCol="0">
            <a:noAutofit/>
          </a:bodyPr>
          <a:lstStyle>
            <a:lvl1pPr>
              <a:defRPr lang="ja-JP"/>
            </a:lvl1pPr>
          </a:lstStyle>
          <a:p>
            <a:pPr rtl="0"/>
            <a:r>
              <a:rPr lang="ja-JP"/>
              <a:t>クリックしてタイトルを追加</a:t>
            </a:r>
          </a:p>
        </p:txBody>
      </p:sp>
      <p:sp>
        <p:nvSpPr>
          <p:cNvPr id="25" name="図プレースホルダー 24">
            <a:extLst>
              <a:ext uri="{FF2B5EF4-FFF2-40B4-BE49-F238E27FC236}">
                <a16:creationId xmlns:a16="http://schemas.microsoft.com/office/drawing/2014/main" id="{CBA6DBC1-39A1-48A6-8B81-3CD966D06E81}"/>
              </a:ext>
            </a:extLst>
          </p:cNvPr>
          <p:cNvSpPr>
            <a:spLocks noGrp="1"/>
          </p:cNvSpPr>
          <p:nvPr>
            <p:ph type="pic" sz="quarter" idx="13" hasCustomPrompt="1"/>
          </p:nvPr>
        </p:nvSpPr>
        <p:spPr>
          <a:xfrm>
            <a:off x="448055" y="3103684"/>
            <a:ext cx="11274551" cy="3287971"/>
          </a:xfrm>
          <a:solidFill>
            <a:schemeClr val="accent2"/>
          </a:solidFill>
        </p:spPr>
        <p:txBody>
          <a:bodyPr rtlCol="0" anchor="t" anchorCtr="0">
            <a:normAutofit/>
          </a:bodyPr>
          <a:lstStyle>
            <a:lvl1pPr marL="0" indent="0" algn="ctr">
              <a:buNone/>
              <a:defRPr lang="ja-JP"/>
            </a:lvl1pPr>
          </a:lstStyle>
          <a:p>
            <a:pPr rtl="0"/>
            <a:r>
              <a:rPr lang="ja-JP"/>
              <a:t>クリックして写真を追加</a:t>
            </a:r>
          </a:p>
        </p:txBody>
      </p:sp>
    </p:spTree>
    <p:extLst>
      <p:ext uri="{BB962C8B-B14F-4D97-AF65-F5344CB8AC3E}">
        <p14:creationId xmlns:p14="http://schemas.microsoft.com/office/powerpoint/2010/main" val="3425283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日付プレースホルダー 4">
            <a:extLst>
              <a:ext uri="{FF2B5EF4-FFF2-40B4-BE49-F238E27FC236}">
                <a16:creationId xmlns:a16="http://schemas.microsoft.com/office/drawing/2014/main" id="{04EDE807-0B0D-AB17-AEC5-973B8468242D}"/>
              </a:ext>
            </a:extLst>
          </p:cNvPr>
          <p:cNvSpPr>
            <a:spLocks noGrp="1"/>
          </p:cNvSpPr>
          <p:nvPr>
            <p:ph type="dt" sz="half" idx="10"/>
          </p:nvPr>
        </p:nvSpPr>
        <p:spPr/>
        <p:txBody>
          <a:bodyPr rtlCol="0"/>
          <a:lstStyle>
            <a:defPPr>
              <a:defRPr lang="ja-JP"/>
            </a:defPPr>
          </a:lstStyle>
          <a:p>
            <a:pPr rtl="0"/>
            <a:r>
              <a:rPr lang="ja-JP"/>
              <a:t>20XX</a:t>
            </a:r>
            <a:endParaRPr lang="ja-JP" dirty="0"/>
          </a:p>
        </p:txBody>
      </p:sp>
      <p:sp>
        <p:nvSpPr>
          <p:cNvPr id="6" name="フッター プレースホルダー 5">
            <a:extLst>
              <a:ext uri="{FF2B5EF4-FFF2-40B4-BE49-F238E27FC236}">
                <a16:creationId xmlns:a16="http://schemas.microsoft.com/office/drawing/2014/main" id="{44D96F4F-F3DC-87D8-C13D-6619F4CD7B87}"/>
              </a:ext>
            </a:extLst>
          </p:cNvPr>
          <p:cNvSpPr>
            <a:spLocks noGrp="1"/>
          </p:cNvSpPr>
          <p:nvPr>
            <p:ph type="ftr" sz="quarter" idx="11"/>
          </p:nvPr>
        </p:nvSpPr>
        <p:spPr/>
        <p:txBody>
          <a:bodyPr rtlCol="0"/>
          <a:lstStyle>
            <a:defPPr>
              <a:defRPr lang="ja-JP"/>
            </a:defPPr>
          </a:lstStyle>
          <a:p>
            <a:pPr rtl="0"/>
            <a:endParaRPr lang="ja-JP" dirty="0"/>
          </a:p>
        </p:txBody>
      </p:sp>
      <p:sp>
        <p:nvSpPr>
          <p:cNvPr id="7" name="スライド番号プレースホルダー 6">
            <a:extLst>
              <a:ext uri="{FF2B5EF4-FFF2-40B4-BE49-F238E27FC236}">
                <a16:creationId xmlns:a16="http://schemas.microsoft.com/office/drawing/2014/main" id="{82D73CFE-935B-6D65-59E2-60B4C0A28E4A}"/>
              </a:ext>
            </a:extLst>
          </p:cNvPr>
          <p:cNvSpPr>
            <a:spLocks noGrp="1"/>
          </p:cNvSpPr>
          <p:nvPr>
            <p:ph type="sldNum" sz="quarter" idx="12"/>
          </p:nvPr>
        </p:nvSpPr>
        <p:spPr/>
        <p:txBody>
          <a:bodyPr rtlCol="0"/>
          <a:lstStyle>
            <a:defPPr>
              <a:defRPr lang="ja-JP"/>
            </a:defPPr>
          </a:lstStyle>
          <a:p>
            <a:pPr rtl="0"/>
            <a:fld id="{3A98EE3D-8CD1-4C3F-BD1C-C98C9596463C}" type="slidenum">
              <a:rPr lang="ja-JP" smtClean="0"/>
              <a:t>‹#›</a:t>
            </a:fld>
            <a:endParaRPr lang="ja-JP" dirty="0"/>
          </a:p>
        </p:txBody>
      </p:sp>
    </p:spTree>
    <p:extLst>
      <p:ext uri="{BB962C8B-B14F-4D97-AF65-F5344CB8AC3E}">
        <p14:creationId xmlns:p14="http://schemas.microsoft.com/office/powerpoint/2010/main" val="2307898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議題">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6926BD44-2224-46FF-A4E7-9C9FFE19726B}"/>
              </a:ext>
            </a:extLst>
          </p:cNvPr>
          <p:cNvSpPr>
            <a:spLocks noGrp="1"/>
          </p:cNvSpPr>
          <p:nvPr>
            <p:ph type="title"/>
          </p:nvPr>
        </p:nvSpPr>
        <p:spPr>
          <a:xfrm>
            <a:off x="457200" y="640079"/>
            <a:ext cx="3657600" cy="2100851"/>
          </a:xfrm>
        </p:spPr>
        <p:txBody>
          <a:bodyPr rtlCol="0">
            <a:noAutofit/>
          </a:bodyPr>
          <a:lstStyle>
            <a:lvl1pPr>
              <a:defRPr lang="ja-JP"/>
            </a:lvl1pPr>
          </a:lstStyle>
          <a:p>
            <a:pPr rtl="0"/>
            <a:r>
              <a:rPr lang="ja-JP" altLang="en-US"/>
              <a:t>マスター タイトルの書式設定</a:t>
            </a:r>
            <a:endParaRPr lang="ja-JP" dirty="0"/>
          </a:p>
        </p:txBody>
      </p:sp>
      <p:sp>
        <p:nvSpPr>
          <p:cNvPr id="2" name="コンテンツ プレースホルダー 5">
            <a:extLst>
              <a:ext uri="{FF2B5EF4-FFF2-40B4-BE49-F238E27FC236}">
                <a16:creationId xmlns:a16="http://schemas.microsoft.com/office/drawing/2014/main" id="{FC87D77D-2EA4-028B-1ACF-E1120CE8F0E0}"/>
              </a:ext>
            </a:extLst>
          </p:cNvPr>
          <p:cNvSpPr>
            <a:spLocks noGrp="1"/>
          </p:cNvSpPr>
          <p:nvPr>
            <p:ph sz="quarter" idx="4" hasCustomPrompt="1"/>
          </p:nvPr>
        </p:nvSpPr>
        <p:spPr>
          <a:xfrm>
            <a:off x="457201" y="2862470"/>
            <a:ext cx="3657600" cy="3510898"/>
          </a:xfrm>
        </p:spPr>
        <p:txBody>
          <a:bodyPr rtlCol="0" anchor="t" anchorCtr="0">
            <a:normAutofit/>
          </a:bodyPr>
          <a:lstStyle>
            <a:lvl1pPr marL="0" indent="0">
              <a:buNone/>
              <a:defRPr lang="ja-JP"/>
            </a:lvl1pPr>
          </a:lstStyle>
          <a:p>
            <a:pPr lvl="0" rtl="0"/>
            <a:r>
              <a:rPr lang="ja-JP"/>
              <a:t>クリックしてテキストを追加 </a:t>
            </a:r>
          </a:p>
          <a:p>
            <a:pPr lvl="1" rtl="0"/>
            <a:r>
              <a:rPr lang="ja-JP"/>
              <a:t>第 2 レベル</a:t>
            </a:r>
          </a:p>
          <a:p>
            <a:pPr lvl="2" rtl="0"/>
            <a:r>
              <a:rPr lang="ja-JP"/>
              <a:t>第 3 レベル</a:t>
            </a:r>
          </a:p>
          <a:p>
            <a:pPr lvl="3" rtl="0"/>
            <a:r>
              <a:rPr lang="ja-JP"/>
              <a:t>第 4 レベル</a:t>
            </a:r>
          </a:p>
          <a:p>
            <a:pPr lvl="4" rtl="0"/>
            <a:r>
              <a:rPr lang="ja-JP"/>
              <a:t>第 5 レベル</a:t>
            </a:r>
          </a:p>
        </p:txBody>
      </p:sp>
      <p:sp>
        <p:nvSpPr>
          <p:cNvPr id="4" name="図プレースホルダー 3">
            <a:extLst>
              <a:ext uri="{FF2B5EF4-FFF2-40B4-BE49-F238E27FC236}">
                <a16:creationId xmlns:a16="http://schemas.microsoft.com/office/drawing/2014/main" id="{CCFA45C0-9EBE-13AF-9B5D-9D5F4BF223E0}"/>
              </a:ext>
            </a:extLst>
          </p:cNvPr>
          <p:cNvSpPr>
            <a:spLocks noGrp="1"/>
          </p:cNvSpPr>
          <p:nvPr>
            <p:ph type="pic" sz="quarter" idx="13" hasCustomPrompt="1"/>
          </p:nvPr>
        </p:nvSpPr>
        <p:spPr>
          <a:xfrm>
            <a:off x="4242815" y="640080"/>
            <a:ext cx="7491984" cy="5751576"/>
          </a:xfrm>
          <a:custGeom>
            <a:avLst/>
            <a:gdLst>
              <a:gd name="connsiteX0" fmla="*/ 3800341 w 7491984"/>
              <a:gd name="connsiteY0" fmla="*/ 0 h 5751576"/>
              <a:gd name="connsiteX1" fmla="*/ 7491984 w 7491984"/>
              <a:gd name="connsiteY1" fmla="*/ 0 h 5751576"/>
              <a:gd name="connsiteX2" fmla="*/ 7491984 w 7491984"/>
              <a:gd name="connsiteY2" fmla="*/ 5751576 h 5751576"/>
              <a:gd name="connsiteX3" fmla="*/ 3800341 w 7491984"/>
              <a:gd name="connsiteY3" fmla="*/ 5751576 h 5751576"/>
              <a:gd name="connsiteX4" fmla="*/ 0 w 7491984"/>
              <a:gd name="connsiteY4" fmla="*/ 0 h 5751576"/>
              <a:gd name="connsiteX5" fmla="*/ 3696432 w 7491984"/>
              <a:gd name="connsiteY5" fmla="*/ 0 h 5751576"/>
              <a:gd name="connsiteX6" fmla="*/ 3696432 w 7491984"/>
              <a:gd name="connsiteY6" fmla="*/ 5751576 h 5751576"/>
              <a:gd name="connsiteX7" fmla="*/ 0 w 7491984"/>
              <a:gd name="connsiteY7" fmla="*/ 5751576 h 5751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91984" h="5751576">
                <a:moveTo>
                  <a:pt x="3800341" y="0"/>
                </a:moveTo>
                <a:lnTo>
                  <a:pt x="7491984" y="0"/>
                </a:lnTo>
                <a:lnTo>
                  <a:pt x="7491984" y="5751576"/>
                </a:lnTo>
                <a:lnTo>
                  <a:pt x="3800341" y="5751576"/>
                </a:lnTo>
                <a:close/>
                <a:moveTo>
                  <a:pt x="0" y="0"/>
                </a:moveTo>
                <a:lnTo>
                  <a:pt x="3696432" y="0"/>
                </a:lnTo>
                <a:lnTo>
                  <a:pt x="3696432" y="5751576"/>
                </a:lnTo>
                <a:lnTo>
                  <a:pt x="0" y="5751576"/>
                </a:lnTo>
                <a:close/>
              </a:path>
            </a:pathLst>
          </a:custGeom>
          <a:solidFill>
            <a:schemeClr val="accent2"/>
          </a:solidFill>
        </p:spPr>
        <p:txBody>
          <a:bodyPr wrap="square" rtlCol="0" anchor="t" anchorCtr="0">
            <a:noAutofit/>
          </a:bodyPr>
          <a:lstStyle>
            <a:lvl1pPr marL="0" indent="0" algn="ctr">
              <a:buNone/>
              <a:defRPr lang="ja-JP"/>
            </a:lvl1pPr>
          </a:lstStyle>
          <a:p>
            <a:pPr rtl="0"/>
            <a:r>
              <a:rPr lang="ja-JP"/>
              <a:t>クリックして写真を追加</a:t>
            </a:r>
          </a:p>
        </p:txBody>
      </p:sp>
      <p:sp>
        <p:nvSpPr>
          <p:cNvPr id="9" name="日付プレースホルダー 8">
            <a:extLst>
              <a:ext uri="{FF2B5EF4-FFF2-40B4-BE49-F238E27FC236}">
                <a16:creationId xmlns:a16="http://schemas.microsoft.com/office/drawing/2014/main" id="{D5DDC5FA-EEDB-898F-533E-4094ADA899B9}"/>
              </a:ext>
            </a:extLst>
          </p:cNvPr>
          <p:cNvSpPr>
            <a:spLocks noGrp="1"/>
          </p:cNvSpPr>
          <p:nvPr>
            <p:ph type="dt" sz="half" idx="15"/>
          </p:nvPr>
        </p:nvSpPr>
        <p:spPr/>
        <p:txBody>
          <a:bodyPr rtlCol="0"/>
          <a:lstStyle>
            <a:defPPr>
              <a:defRPr lang="ja-JP"/>
            </a:defPPr>
          </a:lstStyle>
          <a:p>
            <a:pPr rtl="0"/>
            <a:r>
              <a:rPr lang="ja-JP"/>
              <a:t>20XX</a:t>
            </a:r>
            <a:endParaRPr lang="ja-JP" dirty="0"/>
          </a:p>
        </p:txBody>
      </p:sp>
      <p:sp>
        <p:nvSpPr>
          <p:cNvPr id="12" name="フッター プレースホルダー 11">
            <a:extLst>
              <a:ext uri="{FF2B5EF4-FFF2-40B4-BE49-F238E27FC236}">
                <a16:creationId xmlns:a16="http://schemas.microsoft.com/office/drawing/2014/main" id="{E79B0359-4B55-D899-E584-A8E6B2ED9123}"/>
              </a:ext>
            </a:extLst>
          </p:cNvPr>
          <p:cNvSpPr>
            <a:spLocks noGrp="1"/>
          </p:cNvSpPr>
          <p:nvPr>
            <p:ph type="ftr" sz="quarter" idx="16"/>
          </p:nvPr>
        </p:nvSpPr>
        <p:spPr/>
        <p:txBody>
          <a:bodyPr rtlCol="0"/>
          <a:lstStyle>
            <a:defPPr>
              <a:defRPr lang="ja-JP"/>
            </a:defPPr>
          </a:lstStyle>
          <a:p>
            <a:pPr rtl="0"/>
            <a:endParaRPr lang="ja-JP" dirty="0"/>
          </a:p>
        </p:txBody>
      </p:sp>
      <p:sp>
        <p:nvSpPr>
          <p:cNvPr id="13" name="スライド番号プレースホルダー 12">
            <a:extLst>
              <a:ext uri="{FF2B5EF4-FFF2-40B4-BE49-F238E27FC236}">
                <a16:creationId xmlns:a16="http://schemas.microsoft.com/office/drawing/2014/main" id="{6B916D02-76FE-EAED-CC51-A50448811F7D}"/>
              </a:ext>
            </a:extLst>
          </p:cNvPr>
          <p:cNvSpPr>
            <a:spLocks noGrp="1"/>
          </p:cNvSpPr>
          <p:nvPr>
            <p:ph type="sldNum" sz="quarter" idx="17"/>
          </p:nvPr>
        </p:nvSpPr>
        <p:spPr>
          <a:xfrm>
            <a:off x="10682289" y="6423914"/>
            <a:ext cx="1052510" cy="365125"/>
          </a:xfrm>
        </p:spPr>
        <p:txBody>
          <a:bodyPr rtlCol="0"/>
          <a:lstStyle>
            <a:defPPr>
              <a:defRPr lang="ja-JP"/>
            </a:defPPr>
          </a:lstStyle>
          <a:p>
            <a:pPr rtl="0"/>
            <a:fld id="{3A98EE3D-8CD1-4C3F-BD1C-C98C9596463C}" type="slidenum">
              <a:rPr lang="ja-JP" smtClean="0"/>
              <a:t>‹#›</a:t>
            </a:fld>
            <a:endParaRPr lang="ja-JP" dirty="0"/>
          </a:p>
        </p:txBody>
      </p:sp>
    </p:spTree>
    <p:extLst>
      <p:ext uri="{BB962C8B-B14F-4D97-AF65-F5344CB8AC3E}">
        <p14:creationId xmlns:p14="http://schemas.microsoft.com/office/powerpoint/2010/main" val="288897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区切り">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6E787D40-90B5-470E-95A2-784F1CB479C9}"/>
              </a:ext>
            </a:extLst>
          </p:cNvPr>
          <p:cNvSpPr>
            <a:spLocks noGrp="1"/>
          </p:cNvSpPr>
          <p:nvPr>
            <p:ph type="ctrTitle" hasCustomPrompt="1"/>
          </p:nvPr>
        </p:nvSpPr>
        <p:spPr>
          <a:xfrm>
            <a:off x="449580" y="4423702"/>
            <a:ext cx="11292839" cy="1550378"/>
          </a:xfrm>
        </p:spPr>
        <p:txBody>
          <a:bodyPr rtlCol="0">
            <a:noAutofit/>
          </a:bodyPr>
          <a:lstStyle>
            <a:lvl1pPr algn="ctr">
              <a:defRPr lang="ja-JP"/>
            </a:lvl1pPr>
          </a:lstStyle>
          <a:p>
            <a:pPr rtl="0"/>
            <a:r>
              <a:rPr lang="ja-JP"/>
              <a:t>クリックしてタイトルを追加</a:t>
            </a:r>
          </a:p>
        </p:txBody>
      </p:sp>
      <p:sp>
        <p:nvSpPr>
          <p:cNvPr id="3" name="図プレースホルダー 2">
            <a:extLst>
              <a:ext uri="{FF2B5EF4-FFF2-40B4-BE49-F238E27FC236}">
                <a16:creationId xmlns:a16="http://schemas.microsoft.com/office/drawing/2014/main" id="{D528BC27-38F1-47F3-EC35-7DD8B88A7533}"/>
              </a:ext>
            </a:extLst>
          </p:cNvPr>
          <p:cNvSpPr>
            <a:spLocks noGrp="1"/>
          </p:cNvSpPr>
          <p:nvPr>
            <p:ph type="pic" sz="quarter" idx="13" hasCustomPrompt="1"/>
          </p:nvPr>
        </p:nvSpPr>
        <p:spPr>
          <a:xfrm>
            <a:off x="449580" y="705104"/>
            <a:ext cx="11292840" cy="3643376"/>
          </a:xfrm>
          <a:custGeom>
            <a:avLst/>
            <a:gdLst>
              <a:gd name="connsiteX0" fmla="*/ 7593576 w 11292840"/>
              <a:gd name="connsiteY0" fmla="*/ 0 h 3643376"/>
              <a:gd name="connsiteX1" fmla="*/ 11292840 w 11292840"/>
              <a:gd name="connsiteY1" fmla="*/ 0 h 3643376"/>
              <a:gd name="connsiteX2" fmla="*/ 11292840 w 11292840"/>
              <a:gd name="connsiteY2" fmla="*/ 3643376 h 3643376"/>
              <a:gd name="connsiteX3" fmla="*/ 7593576 w 11292840"/>
              <a:gd name="connsiteY3" fmla="*/ 3643376 h 3643376"/>
              <a:gd name="connsiteX4" fmla="*/ 0 w 11292840"/>
              <a:gd name="connsiteY4" fmla="*/ 0 h 3643376"/>
              <a:gd name="connsiteX5" fmla="*/ 7489667 w 11292840"/>
              <a:gd name="connsiteY5" fmla="*/ 0 h 3643376"/>
              <a:gd name="connsiteX6" fmla="*/ 7489667 w 11292840"/>
              <a:gd name="connsiteY6" fmla="*/ 3643376 h 3643376"/>
              <a:gd name="connsiteX7" fmla="*/ 0 w 11292840"/>
              <a:gd name="connsiteY7" fmla="*/ 3643376 h 364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292840" h="3643376">
                <a:moveTo>
                  <a:pt x="7593576" y="0"/>
                </a:moveTo>
                <a:lnTo>
                  <a:pt x="11292840" y="0"/>
                </a:lnTo>
                <a:lnTo>
                  <a:pt x="11292840" y="3643376"/>
                </a:lnTo>
                <a:lnTo>
                  <a:pt x="7593576" y="3643376"/>
                </a:lnTo>
                <a:close/>
                <a:moveTo>
                  <a:pt x="0" y="0"/>
                </a:moveTo>
                <a:lnTo>
                  <a:pt x="7489667" y="0"/>
                </a:lnTo>
                <a:lnTo>
                  <a:pt x="7489667" y="3643376"/>
                </a:lnTo>
                <a:lnTo>
                  <a:pt x="0" y="3643376"/>
                </a:lnTo>
                <a:close/>
              </a:path>
            </a:pathLst>
          </a:custGeom>
          <a:solidFill>
            <a:schemeClr val="accent2"/>
          </a:solidFill>
        </p:spPr>
        <p:txBody>
          <a:bodyPr wrap="square" rtlCol="0" anchor="t">
            <a:noAutofit/>
          </a:bodyPr>
          <a:lstStyle>
            <a:lvl1pPr marL="0" indent="0" algn="ctr">
              <a:buNone/>
              <a:defRPr lang="ja-JP"/>
            </a:lvl1pPr>
          </a:lstStyle>
          <a:p>
            <a:pPr marL="0" marR="0" lvl="0" indent="0" algn="ctr"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lang="ja-JP"/>
            </a:pPr>
            <a:r>
              <a:rPr lang="ja-JP"/>
              <a:t>クリックして画像を追加</a:t>
            </a:r>
          </a:p>
          <a:p>
            <a:pPr rtl="0"/>
            <a:endParaRPr lang="ja-JP" dirty="0"/>
          </a:p>
        </p:txBody>
      </p:sp>
    </p:spTree>
    <p:extLst>
      <p:ext uri="{BB962C8B-B14F-4D97-AF65-F5344CB8AC3E}">
        <p14:creationId xmlns:p14="http://schemas.microsoft.com/office/powerpoint/2010/main" val="3518504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 サブタイトル + 画像 1">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772C41-A024-2F33-1F04-21E003FA7291}"/>
              </a:ext>
            </a:extLst>
          </p:cNvPr>
          <p:cNvSpPr>
            <a:spLocks noGrp="1"/>
          </p:cNvSpPr>
          <p:nvPr>
            <p:ph type="ctrTitle"/>
          </p:nvPr>
        </p:nvSpPr>
        <p:spPr>
          <a:xfrm>
            <a:off x="436882" y="629920"/>
            <a:ext cx="3606800" cy="2809240"/>
          </a:xfrm>
        </p:spPr>
        <p:txBody>
          <a:bodyPr rtlCol="0" anchor="b">
            <a:noAutofit/>
          </a:bodyPr>
          <a:lstStyle>
            <a:lvl1pPr algn="l">
              <a:defRPr lang="ja-JP" sz="2800"/>
            </a:lvl1pPr>
          </a:lstStyle>
          <a:p>
            <a:pPr rtl="0"/>
            <a:r>
              <a:rPr lang="ja-JP" altLang="en-US"/>
              <a:t>マスター タイトルの書式設定</a:t>
            </a:r>
            <a:endParaRPr lang="ja-JP"/>
          </a:p>
        </p:txBody>
      </p:sp>
      <p:sp>
        <p:nvSpPr>
          <p:cNvPr id="3" name="サブタイトル 2">
            <a:extLst>
              <a:ext uri="{FF2B5EF4-FFF2-40B4-BE49-F238E27FC236}">
                <a16:creationId xmlns:a16="http://schemas.microsoft.com/office/drawing/2014/main" id="{473BC2DF-9C2A-052C-AD2C-0A8ABAA50374}"/>
              </a:ext>
            </a:extLst>
          </p:cNvPr>
          <p:cNvSpPr>
            <a:spLocks noGrp="1"/>
          </p:cNvSpPr>
          <p:nvPr>
            <p:ph type="subTitle" idx="1"/>
          </p:nvPr>
        </p:nvSpPr>
        <p:spPr>
          <a:xfrm>
            <a:off x="436881" y="3698240"/>
            <a:ext cx="3606800" cy="2271076"/>
          </a:xfrm>
        </p:spPr>
        <p:txBody>
          <a:bodyPr rtlCol="0" anchor="t">
            <a:noAutofit/>
          </a:bodyPr>
          <a:lstStyle>
            <a:lvl1pPr marL="0" indent="0" algn="l">
              <a:buNone/>
              <a:defRPr lang="ja-JP" sz="1800"/>
            </a:lvl1pPr>
            <a:lvl2pPr marL="457200" indent="0" algn="ctr">
              <a:buNone/>
              <a:defRPr lang="ja-JP" sz="2000"/>
            </a:lvl2pPr>
            <a:lvl3pPr marL="914400" indent="0" algn="ctr">
              <a:buNone/>
              <a:defRPr lang="ja-JP" sz="1800"/>
            </a:lvl3pPr>
            <a:lvl4pPr marL="1371600" indent="0" algn="ctr">
              <a:buNone/>
              <a:defRPr lang="ja-JP" sz="1600"/>
            </a:lvl4pPr>
            <a:lvl5pPr marL="1828800" indent="0" algn="ctr">
              <a:buNone/>
              <a:defRPr lang="ja-JP" sz="1600"/>
            </a:lvl5pPr>
            <a:lvl6pPr marL="2286000" indent="0" algn="ctr">
              <a:buNone/>
              <a:defRPr lang="ja-JP" sz="1600"/>
            </a:lvl6pPr>
            <a:lvl7pPr marL="2743200" indent="0" algn="ctr">
              <a:buNone/>
              <a:defRPr lang="ja-JP" sz="1600"/>
            </a:lvl7pPr>
            <a:lvl8pPr marL="3200400" indent="0" algn="ctr">
              <a:buNone/>
              <a:defRPr lang="ja-JP" sz="1600"/>
            </a:lvl8pPr>
            <a:lvl9pPr marL="3657600" indent="0" algn="ctr">
              <a:buNone/>
              <a:defRPr lang="ja-JP" sz="1600"/>
            </a:lvl9pPr>
          </a:lstStyle>
          <a:p>
            <a:pPr rtl="0"/>
            <a:r>
              <a:rPr lang="ja-JP" altLang="en-US"/>
              <a:t>マスター サブタイトルの書式設定</a:t>
            </a:r>
            <a:endParaRPr lang="ja-JP"/>
          </a:p>
        </p:txBody>
      </p:sp>
      <p:sp>
        <p:nvSpPr>
          <p:cNvPr id="4" name="日付プレースホルダー 3">
            <a:extLst>
              <a:ext uri="{FF2B5EF4-FFF2-40B4-BE49-F238E27FC236}">
                <a16:creationId xmlns:a16="http://schemas.microsoft.com/office/drawing/2014/main" id="{C0070940-5919-2C95-2278-32E50BF14DD1}"/>
              </a:ext>
            </a:extLst>
          </p:cNvPr>
          <p:cNvSpPr>
            <a:spLocks noGrp="1"/>
          </p:cNvSpPr>
          <p:nvPr>
            <p:ph type="dt" sz="half" idx="10"/>
          </p:nvPr>
        </p:nvSpPr>
        <p:spPr/>
        <p:txBody>
          <a:bodyPr rtlCol="0"/>
          <a:lstStyle>
            <a:defPPr>
              <a:defRPr lang="ja-JP"/>
            </a:defPPr>
          </a:lstStyle>
          <a:p>
            <a:pPr rtl="0"/>
            <a:r>
              <a:rPr lang="ja-JP"/>
              <a:t>20XX</a:t>
            </a:r>
            <a:endParaRPr lang="ja-JP" dirty="0"/>
          </a:p>
        </p:txBody>
      </p:sp>
      <p:sp>
        <p:nvSpPr>
          <p:cNvPr id="5" name="フッター プレースホルダー 4">
            <a:extLst>
              <a:ext uri="{FF2B5EF4-FFF2-40B4-BE49-F238E27FC236}">
                <a16:creationId xmlns:a16="http://schemas.microsoft.com/office/drawing/2014/main" id="{1957D599-49CF-19FE-6D86-C5EDB765F413}"/>
              </a:ext>
            </a:extLst>
          </p:cNvPr>
          <p:cNvSpPr>
            <a:spLocks noGrp="1"/>
          </p:cNvSpPr>
          <p:nvPr>
            <p:ph type="ftr" sz="quarter" idx="11"/>
          </p:nvPr>
        </p:nvSpPr>
        <p:spPr/>
        <p:txBody>
          <a:bodyPr rtlCol="0"/>
          <a:lstStyle>
            <a:defPPr>
              <a:defRPr lang="ja-JP"/>
            </a:defPPr>
          </a:lstStyle>
          <a:p>
            <a:pPr rtl="0"/>
            <a:endParaRPr lang="ja-JP" dirty="0"/>
          </a:p>
        </p:txBody>
      </p:sp>
      <p:sp>
        <p:nvSpPr>
          <p:cNvPr id="6" name="スライド番号プレースホルダー 5">
            <a:extLst>
              <a:ext uri="{FF2B5EF4-FFF2-40B4-BE49-F238E27FC236}">
                <a16:creationId xmlns:a16="http://schemas.microsoft.com/office/drawing/2014/main" id="{28931DF1-1C8D-86B9-BFDD-098FFC00FDC2}"/>
              </a:ext>
            </a:extLst>
          </p:cNvPr>
          <p:cNvSpPr>
            <a:spLocks noGrp="1"/>
          </p:cNvSpPr>
          <p:nvPr>
            <p:ph type="sldNum" sz="quarter" idx="12"/>
          </p:nvPr>
        </p:nvSpPr>
        <p:spPr>
          <a:xfrm>
            <a:off x="10702608" y="6423914"/>
            <a:ext cx="1052510" cy="365125"/>
          </a:xfrm>
        </p:spPr>
        <p:txBody>
          <a:bodyPr rtlCol="0"/>
          <a:lstStyle>
            <a:defPPr>
              <a:defRPr lang="ja-JP"/>
            </a:defPPr>
          </a:lstStyle>
          <a:p>
            <a:pPr rtl="0"/>
            <a:fld id="{CBD12358-51D2-46B3-9BDE-DF29528B9454}" type="slidenum">
              <a:rPr lang="ja-JP" smtClean="0"/>
              <a:t>‹#›</a:t>
            </a:fld>
            <a:endParaRPr lang="ja-JP" dirty="0"/>
          </a:p>
        </p:txBody>
      </p:sp>
      <p:sp>
        <p:nvSpPr>
          <p:cNvPr id="9" name="図プレースホルダー 8">
            <a:extLst>
              <a:ext uri="{FF2B5EF4-FFF2-40B4-BE49-F238E27FC236}">
                <a16:creationId xmlns:a16="http://schemas.microsoft.com/office/drawing/2014/main" id="{454FD2A1-D363-7C44-2A72-54E8B397D31A}"/>
              </a:ext>
            </a:extLst>
          </p:cNvPr>
          <p:cNvSpPr>
            <a:spLocks noGrp="1"/>
          </p:cNvSpPr>
          <p:nvPr>
            <p:ph type="pic" sz="quarter" idx="13"/>
          </p:nvPr>
        </p:nvSpPr>
        <p:spPr>
          <a:xfrm>
            <a:off x="4236720" y="650240"/>
            <a:ext cx="7518398" cy="5713918"/>
          </a:xfrm>
          <a:custGeom>
            <a:avLst/>
            <a:gdLst>
              <a:gd name="connsiteX0" fmla="*/ 3806436 w 7518398"/>
              <a:gd name="connsiteY0" fmla="*/ 4479475 h 5713918"/>
              <a:gd name="connsiteX1" fmla="*/ 7518398 w 7518398"/>
              <a:gd name="connsiteY1" fmla="*/ 4479475 h 5713918"/>
              <a:gd name="connsiteX2" fmla="*/ 7518398 w 7518398"/>
              <a:gd name="connsiteY2" fmla="*/ 5713918 h 5713918"/>
              <a:gd name="connsiteX3" fmla="*/ 3806436 w 7518398"/>
              <a:gd name="connsiteY3" fmla="*/ 5713918 h 5713918"/>
              <a:gd name="connsiteX4" fmla="*/ 0 w 7518398"/>
              <a:gd name="connsiteY4" fmla="*/ 4479475 h 5713918"/>
              <a:gd name="connsiteX5" fmla="*/ 3702527 w 7518398"/>
              <a:gd name="connsiteY5" fmla="*/ 4479475 h 5713918"/>
              <a:gd name="connsiteX6" fmla="*/ 3702527 w 7518398"/>
              <a:gd name="connsiteY6" fmla="*/ 5713918 h 5713918"/>
              <a:gd name="connsiteX7" fmla="*/ 0 w 7518398"/>
              <a:gd name="connsiteY7" fmla="*/ 5713918 h 5713918"/>
              <a:gd name="connsiteX8" fmla="*/ 3806436 w 7518398"/>
              <a:gd name="connsiteY8" fmla="*/ 0 h 5713918"/>
              <a:gd name="connsiteX9" fmla="*/ 7518398 w 7518398"/>
              <a:gd name="connsiteY9" fmla="*/ 0 h 5713918"/>
              <a:gd name="connsiteX10" fmla="*/ 7518398 w 7518398"/>
              <a:gd name="connsiteY10" fmla="*/ 4379183 h 5713918"/>
              <a:gd name="connsiteX11" fmla="*/ 3806436 w 7518398"/>
              <a:gd name="connsiteY11" fmla="*/ 4379183 h 5713918"/>
              <a:gd name="connsiteX12" fmla="*/ 0 w 7518398"/>
              <a:gd name="connsiteY12" fmla="*/ 0 h 5713918"/>
              <a:gd name="connsiteX13" fmla="*/ 3702527 w 7518398"/>
              <a:gd name="connsiteY13" fmla="*/ 0 h 5713918"/>
              <a:gd name="connsiteX14" fmla="*/ 3702527 w 7518398"/>
              <a:gd name="connsiteY14" fmla="*/ 4379183 h 5713918"/>
              <a:gd name="connsiteX15" fmla="*/ 0 w 7518398"/>
              <a:gd name="connsiteY15" fmla="*/ 4379183 h 571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518398" h="5713918">
                <a:moveTo>
                  <a:pt x="3806436" y="4479475"/>
                </a:moveTo>
                <a:lnTo>
                  <a:pt x="7518398" y="4479475"/>
                </a:lnTo>
                <a:lnTo>
                  <a:pt x="7518398" y="5713918"/>
                </a:lnTo>
                <a:lnTo>
                  <a:pt x="3806436" y="5713918"/>
                </a:lnTo>
                <a:close/>
                <a:moveTo>
                  <a:pt x="0" y="4479475"/>
                </a:moveTo>
                <a:lnTo>
                  <a:pt x="3702527" y="4479475"/>
                </a:lnTo>
                <a:lnTo>
                  <a:pt x="3702527" y="5713918"/>
                </a:lnTo>
                <a:lnTo>
                  <a:pt x="0" y="5713918"/>
                </a:lnTo>
                <a:close/>
                <a:moveTo>
                  <a:pt x="3806436" y="0"/>
                </a:moveTo>
                <a:lnTo>
                  <a:pt x="7518398" y="0"/>
                </a:lnTo>
                <a:lnTo>
                  <a:pt x="7518398" y="4379183"/>
                </a:lnTo>
                <a:lnTo>
                  <a:pt x="3806436" y="4379183"/>
                </a:lnTo>
                <a:close/>
                <a:moveTo>
                  <a:pt x="0" y="0"/>
                </a:moveTo>
                <a:lnTo>
                  <a:pt x="3702527" y="0"/>
                </a:lnTo>
                <a:lnTo>
                  <a:pt x="3702527" y="4379183"/>
                </a:lnTo>
                <a:lnTo>
                  <a:pt x="0" y="4379183"/>
                </a:lnTo>
                <a:close/>
              </a:path>
            </a:pathLst>
          </a:custGeom>
          <a:solidFill>
            <a:schemeClr val="accent2"/>
          </a:solidFill>
        </p:spPr>
        <p:txBody>
          <a:bodyPr wrap="square" rtlCol="0" anchor="t">
            <a:noAutofit/>
          </a:bodyPr>
          <a:lstStyle>
            <a:defPPr>
              <a:defRPr lang="ja-JP"/>
            </a:defPPr>
          </a:lstStyle>
          <a:p>
            <a:pPr rtl="0"/>
            <a:r>
              <a:rPr lang="ja-JP" altLang="en-US"/>
              <a:t>アイコンをクリックして図を追加</a:t>
            </a:r>
            <a:endParaRPr lang="ja-JP" dirty="0"/>
          </a:p>
        </p:txBody>
      </p:sp>
    </p:spTree>
    <p:extLst>
      <p:ext uri="{BB962C8B-B14F-4D97-AF65-F5344CB8AC3E}">
        <p14:creationId xmlns:p14="http://schemas.microsoft.com/office/powerpoint/2010/main" val="1416037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概要の末尾">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F9CC542F-D03C-4537-9B6E-7F653B651524}"/>
              </a:ext>
            </a:extLst>
          </p:cNvPr>
          <p:cNvSpPr>
            <a:spLocks noGrp="1"/>
          </p:cNvSpPr>
          <p:nvPr>
            <p:ph type="title" hasCustomPrompt="1"/>
          </p:nvPr>
        </p:nvSpPr>
        <p:spPr>
          <a:xfrm>
            <a:off x="457200" y="2878091"/>
            <a:ext cx="3729789" cy="3440485"/>
          </a:xfrm>
        </p:spPr>
        <p:txBody>
          <a:bodyPr tIns="182880" bIns="182880" rtlCol="0" anchor="ctr" anchorCtr="0">
            <a:noAutofit/>
          </a:bodyPr>
          <a:lstStyle>
            <a:defPPr>
              <a:defRPr lang="ja-JP"/>
            </a:defPPr>
          </a:lstStyle>
          <a:p>
            <a:pPr rtl="0"/>
            <a:r>
              <a:rPr lang="ja-JP"/>
              <a:t>クリックしてタイトルを追加</a:t>
            </a:r>
            <a:endParaRPr lang="ja-JP" dirty="0">
              <a:solidFill>
                <a:schemeClr val="tx2"/>
              </a:solidFill>
            </a:endParaRPr>
          </a:p>
        </p:txBody>
      </p:sp>
      <p:sp>
        <p:nvSpPr>
          <p:cNvPr id="3" name="図プレースホルダー 2">
            <a:extLst>
              <a:ext uri="{FF2B5EF4-FFF2-40B4-BE49-F238E27FC236}">
                <a16:creationId xmlns:a16="http://schemas.microsoft.com/office/drawing/2014/main" id="{130F1D2B-CBE7-6279-2158-7A9F3B5D5C61}"/>
              </a:ext>
            </a:extLst>
          </p:cNvPr>
          <p:cNvSpPr>
            <a:spLocks noGrp="1"/>
          </p:cNvSpPr>
          <p:nvPr>
            <p:ph type="pic" sz="quarter" idx="19" hasCustomPrompt="1"/>
          </p:nvPr>
        </p:nvSpPr>
        <p:spPr>
          <a:xfrm>
            <a:off x="457200" y="670560"/>
            <a:ext cx="11267440" cy="2139696"/>
          </a:xfrm>
          <a:custGeom>
            <a:avLst/>
            <a:gdLst>
              <a:gd name="connsiteX0" fmla="*/ 3783068 w 11267440"/>
              <a:gd name="connsiteY0" fmla="*/ 0 h 2139696"/>
              <a:gd name="connsiteX1" fmla="*/ 11267440 w 11267440"/>
              <a:gd name="connsiteY1" fmla="*/ 0 h 2139696"/>
              <a:gd name="connsiteX2" fmla="*/ 11267440 w 11267440"/>
              <a:gd name="connsiteY2" fmla="*/ 2139696 h 2139696"/>
              <a:gd name="connsiteX3" fmla="*/ 3783068 w 11267440"/>
              <a:gd name="connsiteY3" fmla="*/ 2139696 h 2139696"/>
              <a:gd name="connsiteX4" fmla="*/ 0 w 11267440"/>
              <a:gd name="connsiteY4" fmla="*/ 0 h 2139696"/>
              <a:gd name="connsiteX5" fmla="*/ 3677799 w 11267440"/>
              <a:gd name="connsiteY5" fmla="*/ 0 h 2139696"/>
              <a:gd name="connsiteX6" fmla="*/ 3677799 w 11267440"/>
              <a:gd name="connsiteY6" fmla="*/ 2139696 h 2139696"/>
              <a:gd name="connsiteX7" fmla="*/ 0 w 11267440"/>
              <a:gd name="connsiteY7" fmla="*/ 2139696 h 2139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267440" h="2139696">
                <a:moveTo>
                  <a:pt x="3783068" y="0"/>
                </a:moveTo>
                <a:lnTo>
                  <a:pt x="11267440" y="0"/>
                </a:lnTo>
                <a:lnTo>
                  <a:pt x="11267440" y="2139696"/>
                </a:lnTo>
                <a:lnTo>
                  <a:pt x="3783068" y="2139696"/>
                </a:lnTo>
                <a:close/>
                <a:moveTo>
                  <a:pt x="0" y="0"/>
                </a:moveTo>
                <a:lnTo>
                  <a:pt x="3677799" y="0"/>
                </a:lnTo>
                <a:lnTo>
                  <a:pt x="3677799" y="2139696"/>
                </a:lnTo>
                <a:lnTo>
                  <a:pt x="0" y="2139696"/>
                </a:lnTo>
                <a:close/>
              </a:path>
            </a:pathLst>
          </a:custGeom>
          <a:solidFill>
            <a:schemeClr val="accent2"/>
          </a:solidFill>
        </p:spPr>
        <p:txBody>
          <a:bodyPr wrap="square" rtlCol="0" anchor="t" anchorCtr="0">
            <a:noAutofit/>
          </a:bodyPr>
          <a:lstStyle>
            <a:lvl1pPr marL="0" indent="0" algn="ctr">
              <a:buNone/>
              <a:defRPr lang="ja-JP"/>
            </a:lvl1pPr>
          </a:lstStyle>
          <a:p>
            <a:pPr rtl="0"/>
            <a:r>
              <a:rPr lang="ja-JP"/>
              <a:t>クリックして画像を追加</a:t>
            </a:r>
          </a:p>
        </p:txBody>
      </p:sp>
      <p:sp>
        <p:nvSpPr>
          <p:cNvPr id="7" name="コンテンツ プレースホルダー 5">
            <a:extLst>
              <a:ext uri="{FF2B5EF4-FFF2-40B4-BE49-F238E27FC236}">
                <a16:creationId xmlns:a16="http://schemas.microsoft.com/office/drawing/2014/main" id="{135EE74D-5A60-B83C-5C2D-7B6FEA778FCB}"/>
              </a:ext>
            </a:extLst>
          </p:cNvPr>
          <p:cNvSpPr>
            <a:spLocks noGrp="1"/>
          </p:cNvSpPr>
          <p:nvPr>
            <p:ph sz="quarter" idx="4" hasCustomPrompt="1"/>
          </p:nvPr>
        </p:nvSpPr>
        <p:spPr>
          <a:xfrm>
            <a:off x="4305827" y="2878091"/>
            <a:ext cx="7418813" cy="3440485"/>
          </a:xfrm>
        </p:spPr>
        <p:txBody>
          <a:bodyPr rtlCol="0" anchor="ctr" anchorCtr="0">
            <a:normAutofit/>
          </a:bodyPr>
          <a:lstStyle>
            <a:lvl1pPr marL="283464" indent="-283464">
              <a:buFont typeface="Arial" panose="020B0604020202020204" pitchFamily="34" charset="0"/>
              <a:buChar char="•"/>
              <a:defRPr lang="ja-JP"/>
            </a:lvl1pPr>
            <a:lvl2pPr marL="283464" indent="-283464">
              <a:buFont typeface="Arial" panose="020B0604020202020204" pitchFamily="34" charset="0"/>
              <a:buChar char="•"/>
              <a:defRPr lang="ja-JP"/>
            </a:lvl2pPr>
            <a:lvl3pPr marL="283464" indent="-283464">
              <a:buFont typeface="Arial" panose="020B0604020202020204" pitchFamily="34" charset="0"/>
              <a:buChar char="•"/>
              <a:defRPr lang="ja-JP"/>
            </a:lvl3pPr>
            <a:lvl4pPr marL="283464" indent="-283464">
              <a:buFont typeface="Arial" panose="020B0604020202020204" pitchFamily="34" charset="0"/>
              <a:buChar char="•"/>
              <a:defRPr lang="ja-JP"/>
            </a:lvl4pPr>
            <a:lvl5pPr marL="283464" indent="-283464">
              <a:buFont typeface="Arial" panose="020B0604020202020204" pitchFamily="34" charset="0"/>
              <a:buChar char="•"/>
              <a:defRPr lang="ja-JP"/>
            </a:lvl5pPr>
          </a:lstStyle>
          <a:p>
            <a:pPr lvl="0" rtl="0"/>
            <a:r>
              <a:rPr lang="ja-JP"/>
              <a:t>クリックしてテキストを追加 </a:t>
            </a:r>
          </a:p>
          <a:p>
            <a:pPr lvl="1" rtl="0"/>
            <a:r>
              <a:rPr lang="ja-JP"/>
              <a:t>第 2 レベル</a:t>
            </a:r>
          </a:p>
          <a:p>
            <a:pPr lvl="2" rtl="0"/>
            <a:r>
              <a:rPr lang="ja-JP"/>
              <a:t>第 3 レベル</a:t>
            </a:r>
          </a:p>
          <a:p>
            <a:pPr lvl="3" rtl="0"/>
            <a:r>
              <a:rPr lang="ja-JP"/>
              <a:t>第 4 レベル</a:t>
            </a:r>
          </a:p>
          <a:p>
            <a:pPr lvl="4" rtl="0"/>
            <a:r>
              <a:rPr lang="ja-JP"/>
              <a:t>第 5 レベル</a:t>
            </a:r>
          </a:p>
        </p:txBody>
      </p:sp>
      <p:sp>
        <p:nvSpPr>
          <p:cNvPr id="10" name="フッター プレースホルダー 9">
            <a:extLst>
              <a:ext uri="{FF2B5EF4-FFF2-40B4-BE49-F238E27FC236}">
                <a16:creationId xmlns:a16="http://schemas.microsoft.com/office/drawing/2014/main" id="{2BCF1FAD-0BAD-2574-3352-B152DF76C150}"/>
              </a:ext>
            </a:extLst>
          </p:cNvPr>
          <p:cNvSpPr>
            <a:spLocks noGrp="1"/>
          </p:cNvSpPr>
          <p:nvPr>
            <p:ph type="ftr" sz="quarter" idx="17"/>
          </p:nvPr>
        </p:nvSpPr>
        <p:spPr/>
        <p:txBody>
          <a:bodyPr rtlCol="0"/>
          <a:lstStyle>
            <a:defPPr>
              <a:defRPr lang="ja-JP"/>
            </a:defPPr>
          </a:lstStyle>
          <a:p>
            <a:pPr rtl="0"/>
            <a:endParaRPr lang="ja-JP" dirty="0"/>
          </a:p>
        </p:txBody>
      </p:sp>
      <p:sp>
        <p:nvSpPr>
          <p:cNvPr id="9" name="日付プレースホルダー 8">
            <a:extLst>
              <a:ext uri="{FF2B5EF4-FFF2-40B4-BE49-F238E27FC236}">
                <a16:creationId xmlns:a16="http://schemas.microsoft.com/office/drawing/2014/main" id="{EC328E41-645E-D257-FFF3-93344A8E4FA5}"/>
              </a:ext>
            </a:extLst>
          </p:cNvPr>
          <p:cNvSpPr>
            <a:spLocks noGrp="1"/>
          </p:cNvSpPr>
          <p:nvPr>
            <p:ph type="dt" sz="half" idx="16"/>
          </p:nvPr>
        </p:nvSpPr>
        <p:spPr/>
        <p:txBody>
          <a:bodyPr rtlCol="0"/>
          <a:lstStyle>
            <a:defPPr>
              <a:defRPr lang="ja-JP"/>
            </a:defPPr>
          </a:lstStyle>
          <a:p>
            <a:pPr rtl="0"/>
            <a:r>
              <a:rPr lang="ja-JP"/>
              <a:t>20XX</a:t>
            </a:r>
            <a:endParaRPr lang="ja-JP" dirty="0"/>
          </a:p>
        </p:txBody>
      </p:sp>
      <p:sp>
        <p:nvSpPr>
          <p:cNvPr id="14" name="スライド番号プレースホルダー 13">
            <a:extLst>
              <a:ext uri="{FF2B5EF4-FFF2-40B4-BE49-F238E27FC236}">
                <a16:creationId xmlns:a16="http://schemas.microsoft.com/office/drawing/2014/main" id="{DEF9E45A-6561-C074-14CE-B3B63476D221}"/>
              </a:ext>
            </a:extLst>
          </p:cNvPr>
          <p:cNvSpPr>
            <a:spLocks noGrp="1"/>
          </p:cNvSpPr>
          <p:nvPr>
            <p:ph type="sldNum" sz="quarter" idx="18"/>
          </p:nvPr>
        </p:nvSpPr>
        <p:spPr>
          <a:xfrm>
            <a:off x="10672130" y="6423914"/>
            <a:ext cx="1052510" cy="365125"/>
          </a:xfrm>
        </p:spPr>
        <p:txBody>
          <a:bodyPr rtlCol="0"/>
          <a:lstStyle>
            <a:defPPr>
              <a:defRPr lang="ja-JP"/>
            </a:defPPr>
          </a:lstStyle>
          <a:p>
            <a:pPr rtl="0"/>
            <a:fld id="{3A98EE3D-8CD1-4C3F-BD1C-C98C9596463C}" type="slidenum">
              <a:rPr lang="ja-JP" smtClean="0"/>
              <a:t>‹#›</a:t>
            </a:fld>
            <a:endParaRPr lang="ja-JP" dirty="0"/>
          </a:p>
        </p:txBody>
      </p:sp>
    </p:spTree>
    <p:extLst>
      <p:ext uri="{BB962C8B-B14F-4D97-AF65-F5344CB8AC3E}">
        <p14:creationId xmlns:p14="http://schemas.microsoft.com/office/powerpoint/2010/main" val="4018314901"/>
      </p:ext>
    </p:extLst>
  </p:cSld>
  <p:clrMapOvr>
    <a:masterClrMapping/>
  </p:clrMapOvr>
  <p:extLst>
    <p:ext uri="{DCECCB84-F9BA-43D5-87BE-67443E8EF086}">
      <p15:sldGuideLst xmlns:p15="http://schemas.microsoft.com/office/powerpoint/2012/main">
        <p15:guide id="1" orient="horz">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段組 1">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57200" y="690880"/>
            <a:ext cx="11267440" cy="1143000"/>
          </a:xfrm>
        </p:spPr>
        <p:txBody>
          <a:bodyPr rtlCol="0"/>
          <a:lstStyle>
            <a:lvl1pPr>
              <a:defRPr lang="ja-JP"/>
            </a:lvl1pPr>
          </a:lstStyle>
          <a:p>
            <a:pPr rtl="0"/>
            <a:r>
              <a:rPr lang="ja-JP"/>
              <a:t>クリックしてタイトルを追加</a:t>
            </a:r>
          </a:p>
        </p:txBody>
      </p:sp>
      <p:sp>
        <p:nvSpPr>
          <p:cNvPr id="9" name="コンテンツ プレースホルダー 3">
            <a:extLst>
              <a:ext uri="{FF2B5EF4-FFF2-40B4-BE49-F238E27FC236}">
                <a16:creationId xmlns:a16="http://schemas.microsoft.com/office/drawing/2014/main" id="{ECA520B1-DC84-A47D-1F5E-CCD567EB2D86}"/>
              </a:ext>
            </a:extLst>
          </p:cNvPr>
          <p:cNvSpPr>
            <a:spLocks noGrp="1"/>
          </p:cNvSpPr>
          <p:nvPr>
            <p:ph sz="half" idx="13" hasCustomPrompt="1"/>
          </p:nvPr>
        </p:nvSpPr>
        <p:spPr>
          <a:xfrm>
            <a:off x="457200" y="2187362"/>
            <a:ext cx="3657600" cy="3633047"/>
          </a:xfrm>
        </p:spPr>
        <p:txBody>
          <a:bodyPr rtlCol="0" anchor="t">
            <a:normAutofit/>
          </a:bodyPr>
          <a:lstStyle>
            <a:lvl1pPr marL="342900" indent="-342900">
              <a:buFont typeface="+mj-lt"/>
              <a:buAutoNum type="arabicPeriod"/>
              <a:defRPr lang="ja-JP" sz="1800"/>
            </a:lvl1pPr>
            <a:lvl2pPr marL="914400" indent="-342900">
              <a:buFont typeface="+mj-lt"/>
              <a:buAutoNum type="alphaLcPeriod"/>
              <a:defRPr lang="ja-JP" sz="1800"/>
            </a:lvl2pPr>
            <a:lvl3pPr marL="1371600" indent="-342900">
              <a:buFont typeface="+mj-lt"/>
              <a:buAutoNum type="arabicPeriod"/>
              <a:defRPr lang="ja-JP" sz="1800"/>
            </a:lvl3pPr>
            <a:lvl4pPr marL="1600200" indent="-342900">
              <a:buFont typeface="+mj-lt"/>
              <a:buAutoNum type="alphaLcParenR"/>
              <a:defRPr lang="ja-JP" sz="1800"/>
            </a:lvl4pPr>
            <a:lvl5pPr marL="2057400" indent="-400050">
              <a:buFont typeface="+mj-lt"/>
              <a:buAutoNum type="romanLcPeriod"/>
              <a:defRPr lang="ja-JP" sz="1800"/>
            </a:lvl5pPr>
          </a:lstStyle>
          <a:p>
            <a:pPr lvl="0" rtl="0"/>
            <a:r>
              <a:rPr lang="ja-JP"/>
              <a:t>クリックしてテキストを追加</a:t>
            </a:r>
          </a:p>
          <a:p>
            <a:pPr lvl="1" rtl="0"/>
            <a:r>
              <a:rPr lang="ja-JP"/>
              <a:t>第 2 レベル</a:t>
            </a:r>
          </a:p>
          <a:p>
            <a:pPr lvl="2" rtl="0"/>
            <a:r>
              <a:rPr lang="ja-JP"/>
              <a:t>第 3 レベル</a:t>
            </a:r>
          </a:p>
          <a:p>
            <a:pPr lvl="3" rtl="0"/>
            <a:r>
              <a:rPr lang="ja-JP"/>
              <a:t>第 4 レベル</a:t>
            </a:r>
          </a:p>
          <a:p>
            <a:pPr lvl="4" rtl="0"/>
            <a:r>
              <a:rPr lang="ja-JP"/>
              <a:t>第 5 レベル</a:t>
            </a:r>
          </a:p>
        </p:txBody>
      </p:sp>
      <p:sp>
        <p:nvSpPr>
          <p:cNvPr id="4" name="コンテンツ プレースホルダー 3"/>
          <p:cNvSpPr>
            <a:spLocks noGrp="1"/>
          </p:cNvSpPr>
          <p:nvPr>
            <p:ph sz="half" idx="2" hasCustomPrompt="1"/>
          </p:nvPr>
        </p:nvSpPr>
        <p:spPr>
          <a:xfrm>
            <a:off x="4282437" y="2187361"/>
            <a:ext cx="7442203" cy="3633047"/>
          </a:xfrm>
        </p:spPr>
        <p:txBody>
          <a:bodyPr rtlCol="0" anchor="t">
            <a:normAutofit/>
          </a:bodyPr>
          <a:lstStyle>
            <a:lvl1pPr marL="0" indent="0">
              <a:buNone/>
              <a:defRPr lang="ja-JP" sz="1800"/>
            </a:lvl1pPr>
            <a:lvl2pPr marL="0">
              <a:defRPr lang="ja-JP" sz="1800"/>
            </a:lvl2pPr>
            <a:lvl3pPr marL="548640">
              <a:defRPr lang="ja-JP" sz="1800"/>
            </a:lvl3pPr>
            <a:lvl4pPr marL="822960">
              <a:defRPr lang="ja-JP" sz="1800"/>
            </a:lvl4pPr>
            <a:lvl5pPr marL="1097280">
              <a:defRPr lang="ja-JP" sz="1800"/>
            </a:lvl5pPr>
          </a:lstStyle>
          <a:p>
            <a:pPr lvl="0" rtl="0"/>
            <a:r>
              <a:rPr lang="ja-JP"/>
              <a:t>クリックしてテキストを追加</a:t>
            </a:r>
          </a:p>
          <a:p>
            <a:pPr lvl="1" rtl="0"/>
            <a:r>
              <a:rPr lang="ja-JP"/>
              <a:t>第 2 レベル</a:t>
            </a:r>
          </a:p>
          <a:p>
            <a:pPr lvl="2" rtl="0"/>
            <a:r>
              <a:rPr lang="ja-JP"/>
              <a:t>第 3 レベル</a:t>
            </a:r>
          </a:p>
          <a:p>
            <a:pPr lvl="3" rtl="0"/>
            <a:r>
              <a:rPr lang="ja-JP"/>
              <a:t>第 4 レベル</a:t>
            </a:r>
          </a:p>
          <a:p>
            <a:pPr lvl="4" rtl="0"/>
            <a:r>
              <a:rPr lang="ja-JP"/>
              <a:t>第 5 レベル</a:t>
            </a:r>
          </a:p>
        </p:txBody>
      </p:sp>
      <p:sp>
        <p:nvSpPr>
          <p:cNvPr id="6" name="フッター プレースホルダー 5"/>
          <p:cNvSpPr>
            <a:spLocks noGrp="1"/>
          </p:cNvSpPr>
          <p:nvPr>
            <p:ph type="ftr" sz="quarter" idx="11"/>
          </p:nvPr>
        </p:nvSpPr>
        <p:spPr>
          <a:xfrm>
            <a:off x="457200" y="6423914"/>
            <a:ext cx="7041202" cy="365125"/>
          </a:xfrm>
        </p:spPr>
        <p:txBody>
          <a:bodyPr rtlCol="0"/>
          <a:lstStyle>
            <a:defPPr>
              <a:defRPr lang="ja-JP"/>
            </a:defPPr>
          </a:lstStyle>
          <a:p>
            <a:pPr rtl="0"/>
            <a:endParaRPr lang="ja-JP" dirty="0"/>
          </a:p>
        </p:txBody>
      </p:sp>
      <p:sp>
        <p:nvSpPr>
          <p:cNvPr id="5" name="日付プレースホルダー 4"/>
          <p:cNvSpPr>
            <a:spLocks noGrp="1"/>
          </p:cNvSpPr>
          <p:nvPr>
            <p:ph type="dt" sz="half" idx="10"/>
          </p:nvPr>
        </p:nvSpPr>
        <p:spPr/>
        <p:txBody>
          <a:bodyPr rtlCol="0"/>
          <a:lstStyle>
            <a:defPPr>
              <a:defRPr lang="ja-JP"/>
            </a:defPPr>
          </a:lstStyle>
          <a:p>
            <a:pPr rtl="0"/>
            <a:r>
              <a:rPr lang="ja-JP"/>
              <a:t>20XX</a:t>
            </a:r>
            <a:endParaRPr lang="ja-JP" dirty="0"/>
          </a:p>
        </p:txBody>
      </p:sp>
      <p:sp>
        <p:nvSpPr>
          <p:cNvPr id="7" name="スライド番号プレースホルダー 6"/>
          <p:cNvSpPr>
            <a:spLocks noGrp="1"/>
          </p:cNvSpPr>
          <p:nvPr>
            <p:ph type="sldNum" sz="quarter" idx="12"/>
          </p:nvPr>
        </p:nvSpPr>
        <p:spPr>
          <a:xfrm>
            <a:off x="10558300" y="6423914"/>
            <a:ext cx="1166340" cy="365125"/>
          </a:xfrm>
        </p:spPr>
        <p:txBody>
          <a:bodyPr rtlCol="0"/>
          <a:lstStyle>
            <a:defPPr>
              <a:defRPr lang="ja-JP"/>
            </a:defPPr>
          </a:lstStyle>
          <a:p>
            <a:pPr rtl="0"/>
            <a:fld id="{3A98EE3D-8CD1-4C3F-BD1C-C98C9596463C}" type="slidenum">
              <a:rPr lang="ja-JP" smtClean="0"/>
              <a:t>‹#›</a:t>
            </a:fld>
            <a:endParaRPr lang="ja-JP" dirty="0"/>
          </a:p>
        </p:txBody>
      </p:sp>
    </p:spTree>
    <p:extLst>
      <p:ext uri="{BB962C8B-B14F-4D97-AF65-F5344CB8AC3E}">
        <p14:creationId xmlns:p14="http://schemas.microsoft.com/office/powerpoint/2010/main" val="967918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タイトル + サブタイトル + 画像 2">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772C41-A024-2F33-1F04-21E003FA7291}"/>
              </a:ext>
            </a:extLst>
          </p:cNvPr>
          <p:cNvSpPr>
            <a:spLocks noGrp="1"/>
          </p:cNvSpPr>
          <p:nvPr>
            <p:ph type="ctrTitle"/>
          </p:nvPr>
        </p:nvSpPr>
        <p:spPr>
          <a:xfrm>
            <a:off x="6108219" y="741363"/>
            <a:ext cx="5626579" cy="1286219"/>
          </a:xfrm>
        </p:spPr>
        <p:txBody>
          <a:bodyPr rtlCol="0" anchor="b">
            <a:noAutofit/>
          </a:bodyPr>
          <a:lstStyle>
            <a:lvl1pPr algn="l">
              <a:defRPr lang="ja-JP" sz="2800"/>
            </a:lvl1pPr>
          </a:lstStyle>
          <a:p>
            <a:pPr rtl="0"/>
            <a:r>
              <a:rPr lang="ja-JP" altLang="en-US"/>
              <a:t>マスター タイトルの書式設定</a:t>
            </a:r>
            <a:endParaRPr lang="ja-JP" dirty="0"/>
          </a:p>
        </p:txBody>
      </p:sp>
      <p:sp>
        <p:nvSpPr>
          <p:cNvPr id="8" name="図プレースホルダー 7">
            <a:extLst>
              <a:ext uri="{FF2B5EF4-FFF2-40B4-BE49-F238E27FC236}">
                <a16:creationId xmlns:a16="http://schemas.microsoft.com/office/drawing/2014/main" id="{FCBE840D-FAED-31D9-AF31-112670D0FA2E}"/>
              </a:ext>
            </a:extLst>
          </p:cNvPr>
          <p:cNvSpPr>
            <a:spLocks noGrp="1"/>
          </p:cNvSpPr>
          <p:nvPr>
            <p:ph type="pic" sz="quarter" idx="13"/>
          </p:nvPr>
        </p:nvSpPr>
        <p:spPr>
          <a:xfrm>
            <a:off x="457200" y="761684"/>
            <a:ext cx="5171440" cy="5662230"/>
          </a:xfrm>
          <a:custGeom>
            <a:avLst/>
            <a:gdLst>
              <a:gd name="connsiteX0" fmla="*/ 0 w 5171440"/>
              <a:gd name="connsiteY0" fmla="*/ 5056400 h 5662230"/>
              <a:gd name="connsiteX1" fmla="*/ 3685975 w 5171440"/>
              <a:gd name="connsiteY1" fmla="*/ 5056400 h 5662230"/>
              <a:gd name="connsiteX2" fmla="*/ 3685975 w 5171440"/>
              <a:gd name="connsiteY2" fmla="*/ 5662230 h 5662230"/>
              <a:gd name="connsiteX3" fmla="*/ 0 w 5171440"/>
              <a:gd name="connsiteY3" fmla="*/ 5662230 h 5662230"/>
              <a:gd name="connsiteX4" fmla="*/ 3789884 w 5171440"/>
              <a:gd name="connsiteY4" fmla="*/ 0 h 5662230"/>
              <a:gd name="connsiteX5" fmla="*/ 5171440 w 5171440"/>
              <a:gd name="connsiteY5" fmla="*/ 0 h 5662230"/>
              <a:gd name="connsiteX6" fmla="*/ 5171440 w 5171440"/>
              <a:gd name="connsiteY6" fmla="*/ 5662230 h 5662230"/>
              <a:gd name="connsiteX7" fmla="*/ 3789884 w 5171440"/>
              <a:gd name="connsiteY7" fmla="*/ 5662230 h 5662230"/>
              <a:gd name="connsiteX8" fmla="*/ 3789884 w 5171440"/>
              <a:gd name="connsiteY8" fmla="*/ 5056400 h 5662230"/>
              <a:gd name="connsiteX9" fmla="*/ 5168980 w 5171440"/>
              <a:gd name="connsiteY9" fmla="*/ 5056400 h 5662230"/>
              <a:gd name="connsiteX10" fmla="*/ 5168980 w 5171440"/>
              <a:gd name="connsiteY10" fmla="*/ 4956108 h 5662230"/>
              <a:gd name="connsiteX11" fmla="*/ 3789884 w 5171440"/>
              <a:gd name="connsiteY11" fmla="*/ 4956108 h 5662230"/>
              <a:gd name="connsiteX12" fmla="*/ 0 w 5171440"/>
              <a:gd name="connsiteY12" fmla="*/ 0 h 5662230"/>
              <a:gd name="connsiteX13" fmla="*/ 3685975 w 5171440"/>
              <a:gd name="connsiteY13" fmla="*/ 0 h 5662230"/>
              <a:gd name="connsiteX14" fmla="*/ 3685975 w 5171440"/>
              <a:gd name="connsiteY14" fmla="*/ 4956108 h 5662230"/>
              <a:gd name="connsiteX15" fmla="*/ 0 w 5171440"/>
              <a:gd name="connsiteY15" fmla="*/ 4956108 h 5662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171440" h="5662230">
                <a:moveTo>
                  <a:pt x="0" y="5056400"/>
                </a:moveTo>
                <a:lnTo>
                  <a:pt x="3685975" y="5056400"/>
                </a:lnTo>
                <a:lnTo>
                  <a:pt x="3685975" y="5662230"/>
                </a:lnTo>
                <a:lnTo>
                  <a:pt x="0" y="5662230"/>
                </a:lnTo>
                <a:close/>
                <a:moveTo>
                  <a:pt x="3789884" y="0"/>
                </a:moveTo>
                <a:lnTo>
                  <a:pt x="5171440" y="0"/>
                </a:lnTo>
                <a:lnTo>
                  <a:pt x="5171440" y="5662230"/>
                </a:lnTo>
                <a:lnTo>
                  <a:pt x="3789884" y="5662230"/>
                </a:lnTo>
                <a:lnTo>
                  <a:pt x="3789884" y="5056400"/>
                </a:lnTo>
                <a:lnTo>
                  <a:pt x="5168980" y="5056400"/>
                </a:lnTo>
                <a:lnTo>
                  <a:pt x="5168980" y="4956108"/>
                </a:lnTo>
                <a:lnTo>
                  <a:pt x="3789884" y="4956108"/>
                </a:lnTo>
                <a:close/>
                <a:moveTo>
                  <a:pt x="0" y="0"/>
                </a:moveTo>
                <a:lnTo>
                  <a:pt x="3685975" y="0"/>
                </a:lnTo>
                <a:lnTo>
                  <a:pt x="3685975" y="4956108"/>
                </a:lnTo>
                <a:lnTo>
                  <a:pt x="0" y="4956108"/>
                </a:lnTo>
                <a:close/>
              </a:path>
            </a:pathLst>
          </a:custGeom>
          <a:solidFill>
            <a:schemeClr val="accent2"/>
          </a:solidFill>
        </p:spPr>
        <p:txBody>
          <a:bodyPr wrap="square" rtlCol="0">
            <a:noAutofit/>
          </a:bodyPr>
          <a:lstStyle>
            <a:defPPr>
              <a:defRPr lang="ja-JP"/>
            </a:defPPr>
          </a:lstStyle>
          <a:p>
            <a:pPr rtl="0"/>
            <a:r>
              <a:rPr lang="ja-JP" altLang="en-US"/>
              <a:t>アイコンをクリックして図を追加</a:t>
            </a:r>
            <a:endParaRPr lang="ja-JP" dirty="0"/>
          </a:p>
        </p:txBody>
      </p:sp>
      <p:sp>
        <p:nvSpPr>
          <p:cNvPr id="10" name="コンテンツ プレースホルダー 2">
            <a:extLst>
              <a:ext uri="{FF2B5EF4-FFF2-40B4-BE49-F238E27FC236}">
                <a16:creationId xmlns:a16="http://schemas.microsoft.com/office/drawing/2014/main" id="{1E22983C-26B8-DE15-E309-D0E93B8C6996}"/>
              </a:ext>
            </a:extLst>
          </p:cNvPr>
          <p:cNvSpPr>
            <a:spLocks noGrp="1"/>
          </p:cNvSpPr>
          <p:nvPr>
            <p:ph idx="1" hasCustomPrompt="1"/>
          </p:nvPr>
        </p:nvSpPr>
        <p:spPr>
          <a:xfrm>
            <a:off x="6106160" y="2235200"/>
            <a:ext cx="5628639" cy="4188713"/>
          </a:xfrm>
        </p:spPr>
        <p:txBody>
          <a:bodyPr rtlCol="0" anchor="t" anchorCtr="0">
            <a:normAutofit/>
          </a:bodyPr>
          <a:lstStyle>
            <a:lvl1pPr>
              <a:defRPr lang="ja-JP" sz="2000">
                <a:solidFill>
                  <a:schemeClr val="tx2"/>
                </a:solidFill>
              </a:defRPr>
            </a:lvl1pPr>
            <a:lvl2pPr>
              <a:defRPr lang="ja-JP" sz="1800">
                <a:solidFill>
                  <a:schemeClr val="tx2"/>
                </a:solidFill>
              </a:defRPr>
            </a:lvl2pPr>
            <a:lvl3pPr>
              <a:defRPr lang="ja-JP" sz="1600">
                <a:solidFill>
                  <a:schemeClr val="tx2"/>
                </a:solidFill>
              </a:defRPr>
            </a:lvl3pPr>
            <a:lvl4pPr>
              <a:defRPr lang="ja-JP" sz="1400">
                <a:solidFill>
                  <a:schemeClr val="tx2"/>
                </a:solidFill>
              </a:defRPr>
            </a:lvl4pPr>
            <a:lvl5pPr>
              <a:defRPr lang="ja-JP" sz="1400">
                <a:solidFill>
                  <a:schemeClr val="tx2"/>
                </a:solidFill>
              </a:defRPr>
            </a:lvl5pPr>
            <a:lvl6pPr>
              <a:defRPr lang="ja-JP" sz="1400">
                <a:solidFill>
                  <a:schemeClr val="tx2"/>
                </a:solidFill>
              </a:defRPr>
            </a:lvl6pPr>
            <a:lvl7pPr>
              <a:defRPr lang="ja-JP" sz="1400">
                <a:solidFill>
                  <a:schemeClr val="tx2"/>
                </a:solidFill>
              </a:defRPr>
            </a:lvl7pPr>
            <a:lvl8pPr>
              <a:defRPr lang="ja-JP" sz="1400">
                <a:solidFill>
                  <a:schemeClr val="tx2"/>
                </a:solidFill>
              </a:defRPr>
            </a:lvl8pPr>
            <a:lvl9pPr>
              <a:defRPr lang="ja-JP" sz="1400">
                <a:solidFill>
                  <a:schemeClr val="tx2"/>
                </a:solidFill>
              </a:defRPr>
            </a:lvl9pPr>
          </a:lstStyle>
          <a:p>
            <a:pPr lvl="0" rtl="0"/>
            <a:r>
              <a:rPr lang="ja-JP"/>
              <a:t>クリックしてテキストを追加</a:t>
            </a:r>
          </a:p>
          <a:p>
            <a:pPr lvl="1" rtl="0"/>
            <a:r>
              <a:rPr lang="ja-JP"/>
              <a:t>第 2 レベル</a:t>
            </a:r>
          </a:p>
          <a:p>
            <a:pPr lvl="2" rtl="0"/>
            <a:r>
              <a:rPr lang="ja-JP"/>
              <a:t>第 3 レベル</a:t>
            </a:r>
          </a:p>
          <a:p>
            <a:pPr lvl="3" rtl="0"/>
            <a:r>
              <a:rPr lang="ja-JP"/>
              <a:t>第 4 レベル</a:t>
            </a:r>
          </a:p>
          <a:p>
            <a:pPr lvl="4" rtl="0"/>
            <a:r>
              <a:rPr lang="ja-JP"/>
              <a:t>第 5 レベル</a:t>
            </a:r>
          </a:p>
        </p:txBody>
      </p:sp>
      <p:sp>
        <p:nvSpPr>
          <p:cNvPr id="5" name="フッター プレースホルダー 4">
            <a:extLst>
              <a:ext uri="{FF2B5EF4-FFF2-40B4-BE49-F238E27FC236}">
                <a16:creationId xmlns:a16="http://schemas.microsoft.com/office/drawing/2014/main" id="{1957D599-49CF-19FE-6D86-C5EDB765F413}"/>
              </a:ext>
            </a:extLst>
          </p:cNvPr>
          <p:cNvSpPr>
            <a:spLocks noGrp="1"/>
          </p:cNvSpPr>
          <p:nvPr>
            <p:ph type="ftr" sz="quarter" idx="11"/>
          </p:nvPr>
        </p:nvSpPr>
        <p:spPr/>
        <p:txBody>
          <a:bodyPr rtlCol="0"/>
          <a:lstStyle>
            <a:defPPr>
              <a:defRPr lang="ja-JP"/>
            </a:defPPr>
          </a:lstStyle>
          <a:p>
            <a:pPr rtl="0"/>
            <a:endParaRPr lang="ja-JP" dirty="0"/>
          </a:p>
        </p:txBody>
      </p:sp>
      <p:sp>
        <p:nvSpPr>
          <p:cNvPr id="4" name="日付プレースホルダー 3">
            <a:extLst>
              <a:ext uri="{FF2B5EF4-FFF2-40B4-BE49-F238E27FC236}">
                <a16:creationId xmlns:a16="http://schemas.microsoft.com/office/drawing/2014/main" id="{C0070940-5919-2C95-2278-32E50BF14DD1}"/>
              </a:ext>
            </a:extLst>
          </p:cNvPr>
          <p:cNvSpPr>
            <a:spLocks noGrp="1"/>
          </p:cNvSpPr>
          <p:nvPr>
            <p:ph type="dt" sz="half" idx="10"/>
          </p:nvPr>
        </p:nvSpPr>
        <p:spPr/>
        <p:txBody>
          <a:bodyPr rtlCol="0"/>
          <a:lstStyle>
            <a:defPPr>
              <a:defRPr lang="ja-JP"/>
            </a:defPPr>
          </a:lstStyle>
          <a:p>
            <a:pPr rtl="0"/>
            <a:r>
              <a:rPr lang="ja-JP"/>
              <a:t>20XX</a:t>
            </a:r>
            <a:endParaRPr lang="ja-JP" dirty="0"/>
          </a:p>
        </p:txBody>
      </p:sp>
      <p:sp>
        <p:nvSpPr>
          <p:cNvPr id="6" name="スライド番号プレースホルダー 5">
            <a:extLst>
              <a:ext uri="{FF2B5EF4-FFF2-40B4-BE49-F238E27FC236}">
                <a16:creationId xmlns:a16="http://schemas.microsoft.com/office/drawing/2014/main" id="{28931DF1-1C8D-86B9-BFDD-098FFC00FDC2}"/>
              </a:ext>
            </a:extLst>
          </p:cNvPr>
          <p:cNvSpPr>
            <a:spLocks noGrp="1"/>
          </p:cNvSpPr>
          <p:nvPr>
            <p:ph type="sldNum" sz="quarter" idx="12"/>
          </p:nvPr>
        </p:nvSpPr>
        <p:spPr>
          <a:xfrm>
            <a:off x="10682289" y="6423914"/>
            <a:ext cx="1052510" cy="365125"/>
          </a:xfrm>
        </p:spPr>
        <p:txBody>
          <a:bodyPr rtlCol="0"/>
          <a:lstStyle>
            <a:defPPr>
              <a:defRPr lang="ja-JP"/>
            </a:defPPr>
          </a:lstStyle>
          <a:p>
            <a:pPr rtl="0"/>
            <a:fld id="{CBD12358-51D2-46B3-9BDE-DF29528B9454}" type="slidenum">
              <a:rPr lang="ja-JP" smtClean="0"/>
              <a:t>‹#›</a:t>
            </a:fld>
            <a:endParaRPr lang="ja-JP" dirty="0"/>
          </a:p>
        </p:txBody>
      </p:sp>
    </p:spTree>
    <p:extLst>
      <p:ext uri="{BB962C8B-B14F-4D97-AF65-F5344CB8AC3E}">
        <p14:creationId xmlns:p14="http://schemas.microsoft.com/office/powerpoint/2010/main" val="2884168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段組 2">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57200" y="690880"/>
            <a:ext cx="11267440" cy="1143000"/>
          </a:xfrm>
        </p:spPr>
        <p:txBody>
          <a:bodyPr rtlCol="0"/>
          <a:lstStyle>
            <a:lvl1pPr>
              <a:defRPr lang="ja-JP"/>
            </a:lvl1pPr>
          </a:lstStyle>
          <a:p>
            <a:pPr rtl="0"/>
            <a:r>
              <a:rPr lang="ja-JP"/>
              <a:t>クリックしてタイトルを追加</a:t>
            </a:r>
          </a:p>
        </p:txBody>
      </p:sp>
      <p:sp>
        <p:nvSpPr>
          <p:cNvPr id="4" name="コンテンツ プレースホルダー 3"/>
          <p:cNvSpPr>
            <a:spLocks noGrp="1"/>
          </p:cNvSpPr>
          <p:nvPr>
            <p:ph sz="half" idx="2" hasCustomPrompt="1"/>
          </p:nvPr>
        </p:nvSpPr>
        <p:spPr>
          <a:xfrm>
            <a:off x="457200" y="2318490"/>
            <a:ext cx="7371083" cy="3633047"/>
          </a:xfrm>
        </p:spPr>
        <p:txBody>
          <a:bodyPr rtlCol="0" anchor="t">
            <a:normAutofit/>
          </a:bodyPr>
          <a:lstStyle>
            <a:lvl1pPr marL="0" indent="0">
              <a:buNone/>
              <a:defRPr lang="ja-JP" sz="1800"/>
            </a:lvl1pPr>
            <a:lvl2pPr marL="0">
              <a:defRPr lang="ja-JP" sz="1800"/>
            </a:lvl2pPr>
            <a:lvl3pPr marL="548640">
              <a:defRPr lang="ja-JP" sz="1800"/>
            </a:lvl3pPr>
            <a:lvl4pPr marL="822960">
              <a:defRPr lang="ja-JP" sz="1800"/>
            </a:lvl4pPr>
            <a:lvl5pPr marL="1097280">
              <a:defRPr lang="ja-JP" sz="1800"/>
            </a:lvl5pPr>
          </a:lstStyle>
          <a:p>
            <a:pPr lvl="0" rtl="0"/>
            <a:r>
              <a:rPr lang="ja-JP"/>
              <a:t>クリックしてテキストを追加</a:t>
            </a:r>
          </a:p>
          <a:p>
            <a:pPr lvl="1" rtl="0"/>
            <a:r>
              <a:rPr lang="ja-JP"/>
              <a:t>第 2 レベル</a:t>
            </a:r>
          </a:p>
          <a:p>
            <a:pPr lvl="2" rtl="0"/>
            <a:r>
              <a:rPr lang="ja-JP"/>
              <a:t>第 3 レベル</a:t>
            </a:r>
          </a:p>
          <a:p>
            <a:pPr lvl="3" rtl="0"/>
            <a:r>
              <a:rPr lang="ja-JP"/>
              <a:t>第 4 レベル</a:t>
            </a:r>
          </a:p>
          <a:p>
            <a:pPr lvl="4" rtl="0"/>
            <a:r>
              <a:rPr lang="ja-JP"/>
              <a:t>第 5 レベル</a:t>
            </a:r>
          </a:p>
        </p:txBody>
      </p:sp>
      <p:sp>
        <p:nvSpPr>
          <p:cNvPr id="9" name="コンテンツ プレースホルダー 3">
            <a:extLst>
              <a:ext uri="{FF2B5EF4-FFF2-40B4-BE49-F238E27FC236}">
                <a16:creationId xmlns:a16="http://schemas.microsoft.com/office/drawing/2014/main" id="{8E6EDC6B-B9AA-A4D9-A782-C38A0F84F63F}"/>
              </a:ext>
            </a:extLst>
          </p:cNvPr>
          <p:cNvSpPr>
            <a:spLocks noGrp="1"/>
          </p:cNvSpPr>
          <p:nvPr>
            <p:ph sz="half" idx="13" hasCustomPrompt="1"/>
          </p:nvPr>
        </p:nvSpPr>
        <p:spPr>
          <a:xfrm>
            <a:off x="7993378" y="2318490"/>
            <a:ext cx="3731262" cy="3633047"/>
          </a:xfrm>
        </p:spPr>
        <p:txBody>
          <a:bodyPr rtlCol="0" anchor="t">
            <a:normAutofit/>
          </a:bodyPr>
          <a:lstStyle>
            <a:lvl1pPr marL="0" indent="-342900">
              <a:buFont typeface="+mj-lt"/>
              <a:buAutoNum type="arabicPeriod"/>
              <a:defRPr lang="ja-JP" sz="1800"/>
            </a:lvl1pPr>
            <a:lvl2pPr marL="914400" indent="-342900">
              <a:buFont typeface="+mj-lt"/>
              <a:buAutoNum type="alphaLcPeriod"/>
              <a:defRPr lang="ja-JP" sz="1800"/>
            </a:lvl2pPr>
            <a:lvl3pPr marL="1371600" indent="-342900">
              <a:buFont typeface="+mj-lt"/>
              <a:buAutoNum type="arabicPeriod"/>
              <a:defRPr lang="ja-JP" sz="1800"/>
            </a:lvl3pPr>
            <a:lvl4pPr marL="1600200" indent="-342900">
              <a:buFont typeface="+mj-lt"/>
              <a:buAutoNum type="alphaLcParenR"/>
              <a:defRPr lang="ja-JP" sz="1800"/>
            </a:lvl4pPr>
            <a:lvl5pPr marL="2057400" indent="-400050">
              <a:buFont typeface="+mj-lt"/>
              <a:buAutoNum type="romanLcPeriod"/>
              <a:defRPr lang="ja-JP" sz="1800"/>
            </a:lvl5pPr>
          </a:lstStyle>
          <a:p>
            <a:pPr lvl="0" rtl="0"/>
            <a:r>
              <a:rPr lang="ja-JP"/>
              <a:t>クリックしてテキストを追加</a:t>
            </a:r>
          </a:p>
          <a:p>
            <a:pPr lvl="1" rtl="0"/>
            <a:r>
              <a:rPr lang="ja-JP"/>
              <a:t>第 2 レベル</a:t>
            </a:r>
          </a:p>
          <a:p>
            <a:pPr lvl="2" rtl="0"/>
            <a:r>
              <a:rPr lang="ja-JP"/>
              <a:t>第 3 レベル</a:t>
            </a:r>
          </a:p>
          <a:p>
            <a:pPr lvl="3" rtl="0"/>
            <a:r>
              <a:rPr lang="ja-JP"/>
              <a:t>第 4 レベル</a:t>
            </a:r>
          </a:p>
          <a:p>
            <a:pPr lvl="4" rtl="0"/>
            <a:r>
              <a:rPr lang="ja-JP"/>
              <a:t>第 5 レベル</a:t>
            </a:r>
          </a:p>
        </p:txBody>
      </p:sp>
      <p:sp>
        <p:nvSpPr>
          <p:cNvPr id="6" name="フッター プレースホルダー 5"/>
          <p:cNvSpPr>
            <a:spLocks noGrp="1"/>
          </p:cNvSpPr>
          <p:nvPr>
            <p:ph type="ftr" sz="quarter" idx="11"/>
          </p:nvPr>
        </p:nvSpPr>
        <p:spPr>
          <a:xfrm>
            <a:off x="457200" y="6423914"/>
            <a:ext cx="7041202" cy="365125"/>
          </a:xfrm>
        </p:spPr>
        <p:txBody>
          <a:bodyPr rtlCol="0"/>
          <a:lstStyle>
            <a:defPPr>
              <a:defRPr lang="ja-JP"/>
            </a:defPPr>
          </a:lstStyle>
          <a:p>
            <a:pPr rtl="0"/>
            <a:endParaRPr lang="ja-JP" dirty="0"/>
          </a:p>
        </p:txBody>
      </p:sp>
      <p:sp>
        <p:nvSpPr>
          <p:cNvPr id="5" name="日付プレースホルダー 4"/>
          <p:cNvSpPr>
            <a:spLocks noGrp="1"/>
          </p:cNvSpPr>
          <p:nvPr>
            <p:ph type="dt" sz="half" idx="10"/>
          </p:nvPr>
        </p:nvSpPr>
        <p:spPr/>
        <p:txBody>
          <a:bodyPr rtlCol="0"/>
          <a:lstStyle>
            <a:defPPr>
              <a:defRPr lang="ja-JP"/>
            </a:defPPr>
          </a:lstStyle>
          <a:p>
            <a:pPr rtl="0"/>
            <a:r>
              <a:rPr lang="ja-JP"/>
              <a:t>20XX</a:t>
            </a:r>
            <a:endParaRPr lang="ja-JP" dirty="0"/>
          </a:p>
        </p:txBody>
      </p:sp>
      <p:sp>
        <p:nvSpPr>
          <p:cNvPr id="7" name="スライド番号プレースホルダー 6"/>
          <p:cNvSpPr>
            <a:spLocks noGrp="1"/>
          </p:cNvSpPr>
          <p:nvPr>
            <p:ph type="sldNum" sz="quarter" idx="12"/>
          </p:nvPr>
        </p:nvSpPr>
        <p:spPr>
          <a:xfrm>
            <a:off x="10558300" y="6423914"/>
            <a:ext cx="1166340" cy="365125"/>
          </a:xfrm>
        </p:spPr>
        <p:txBody>
          <a:bodyPr rtlCol="0"/>
          <a:lstStyle>
            <a:defPPr>
              <a:defRPr lang="ja-JP"/>
            </a:defPPr>
          </a:lstStyle>
          <a:p>
            <a:pPr rtl="0"/>
            <a:fld id="{3A98EE3D-8CD1-4C3F-BD1C-C98C9596463C}" type="slidenum">
              <a:rPr lang="ja-JP" smtClean="0"/>
              <a:t>‹#›</a:t>
            </a:fld>
            <a:endParaRPr lang="ja-JP" dirty="0"/>
          </a:p>
        </p:txBody>
      </p:sp>
    </p:spTree>
    <p:extLst>
      <p:ext uri="{BB962C8B-B14F-4D97-AF65-F5344CB8AC3E}">
        <p14:creationId xmlns:p14="http://schemas.microsoft.com/office/powerpoint/2010/main" val="3554945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結び">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D0F196A1-2430-4797-B656-A38302FAFF33}"/>
              </a:ext>
            </a:extLst>
          </p:cNvPr>
          <p:cNvSpPr>
            <a:spLocks noGrp="1"/>
          </p:cNvSpPr>
          <p:nvPr>
            <p:ph type="title"/>
          </p:nvPr>
        </p:nvSpPr>
        <p:spPr>
          <a:xfrm>
            <a:off x="462151" y="666984"/>
            <a:ext cx="3672970" cy="2125911"/>
          </a:xfrm>
        </p:spPr>
        <p:txBody>
          <a:bodyPr rtlCol="0">
            <a:noAutofit/>
          </a:bodyPr>
          <a:lstStyle>
            <a:lvl1pPr algn="l">
              <a:defRPr lang="ja-JP"/>
            </a:lvl1pPr>
          </a:lstStyle>
          <a:p>
            <a:pPr rtl="0"/>
            <a:r>
              <a:rPr lang="ja-JP" altLang="en-US" noProof="0"/>
              <a:t>マスター タイトルの書式設定</a:t>
            </a:r>
            <a:endParaRPr lang="ja-JP" noProof="0" dirty="0"/>
          </a:p>
        </p:txBody>
      </p:sp>
      <p:sp>
        <p:nvSpPr>
          <p:cNvPr id="2" name="コンテンツ プレースホルダー 5">
            <a:extLst>
              <a:ext uri="{FF2B5EF4-FFF2-40B4-BE49-F238E27FC236}">
                <a16:creationId xmlns:a16="http://schemas.microsoft.com/office/drawing/2014/main" id="{5A0AD703-0A43-5323-CCB2-832D424EF2DB}"/>
              </a:ext>
            </a:extLst>
          </p:cNvPr>
          <p:cNvSpPr>
            <a:spLocks noGrp="1"/>
          </p:cNvSpPr>
          <p:nvPr>
            <p:ph sz="quarter" idx="4" hasCustomPrompt="1"/>
          </p:nvPr>
        </p:nvSpPr>
        <p:spPr>
          <a:xfrm>
            <a:off x="462151" y="2862479"/>
            <a:ext cx="3672970" cy="3491849"/>
          </a:xfrm>
        </p:spPr>
        <p:txBody>
          <a:bodyPr rtlCol="0" anchor="t" anchorCtr="0">
            <a:normAutofit/>
          </a:bodyPr>
          <a:lstStyle>
            <a:lvl1pPr marL="0" indent="0">
              <a:buNone/>
              <a:defRPr lang="ja-JP"/>
            </a:lvl1pPr>
          </a:lstStyle>
          <a:p>
            <a:pPr lvl="0" rtl="0"/>
            <a:r>
              <a:rPr lang="ja-JP" noProof="0"/>
              <a:t>クリックしてテキストを追加 </a:t>
            </a:r>
          </a:p>
          <a:p>
            <a:pPr lvl="1" rtl="0"/>
            <a:r>
              <a:rPr lang="ja-JP" noProof="0"/>
              <a:t>第 2 レベル</a:t>
            </a:r>
          </a:p>
          <a:p>
            <a:pPr lvl="2" rtl="0"/>
            <a:r>
              <a:rPr lang="ja-JP" noProof="0"/>
              <a:t>第 3 レベル</a:t>
            </a:r>
          </a:p>
          <a:p>
            <a:pPr lvl="3" rtl="0"/>
            <a:r>
              <a:rPr lang="ja-JP" noProof="0"/>
              <a:t>第 4 レベル</a:t>
            </a:r>
          </a:p>
          <a:p>
            <a:pPr lvl="4" rtl="0"/>
            <a:r>
              <a:rPr lang="ja-JP" noProof="0"/>
              <a:t>第 5 レベル</a:t>
            </a:r>
          </a:p>
        </p:txBody>
      </p:sp>
      <p:sp>
        <p:nvSpPr>
          <p:cNvPr id="4" name="図プレースホルダー 3">
            <a:extLst>
              <a:ext uri="{FF2B5EF4-FFF2-40B4-BE49-F238E27FC236}">
                <a16:creationId xmlns:a16="http://schemas.microsoft.com/office/drawing/2014/main" id="{4627B629-9CBE-3ECF-2D88-F07AACD0374E}"/>
              </a:ext>
            </a:extLst>
          </p:cNvPr>
          <p:cNvSpPr>
            <a:spLocks noGrp="1"/>
          </p:cNvSpPr>
          <p:nvPr>
            <p:ph type="pic" sz="quarter" idx="13" hasCustomPrompt="1"/>
          </p:nvPr>
        </p:nvSpPr>
        <p:spPr>
          <a:xfrm>
            <a:off x="4231970" y="666985"/>
            <a:ext cx="7497880" cy="5687344"/>
          </a:xfrm>
          <a:custGeom>
            <a:avLst/>
            <a:gdLst>
              <a:gd name="connsiteX0" fmla="*/ 3803282 w 7497880"/>
              <a:gd name="connsiteY0" fmla="*/ 0 h 5687344"/>
              <a:gd name="connsiteX1" fmla="*/ 7497880 w 7497880"/>
              <a:gd name="connsiteY1" fmla="*/ 0 h 5687344"/>
              <a:gd name="connsiteX2" fmla="*/ 7497880 w 7497880"/>
              <a:gd name="connsiteY2" fmla="*/ 4581885 h 5687344"/>
              <a:gd name="connsiteX3" fmla="*/ 3803282 w 7497880"/>
              <a:gd name="connsiteY3" fmla="*/ 4581885 h 5687344"/>
              <a:gd name="connsiteX4" fmla="*/ 0 w 7497880"/>
              <a:gd name="connsiteY4" fmla="*/ 0 h 5687344"/>
              <a:gd name="connsiteX5" fmla="*/ 3699373 w 7497880"/>
              <a:gd name="connsiteY5" fmla="*/ 0 h 5687344"/>
              <a:gd name="connsiteX6" fmla="*/ 3699373 w 7497880"/>
              <a:gd name="connsiteY6" fmla="*/ 4581885 h 5687344"/>
              <a:gd name="connsiteX7" fmla="*/ 2 w 7497880"/>
              <a:gd name="connsiteY7" fmla="*/ 4581885 h 5687344"/>
              <a:gd name="connsiteX8" fmla="*/ 2 w 7497880"/>
              <a:gd name="connsiteY8" fmla="*/ 4679200 h 5687344"/>
              <a:gd name="connsiteX9" fmla="*/ 3699373 w 7497880"/>
              <a:gd name="connsiteY9" fmla="*/ 4679200 h 5687344"/>
              <a:gd name="connsiteX10" fmla="*/ 3699373 w 7497880"/>
              <a:gd name="connsiteY10" fmla="*/ 5679350 h 5687344"/>
              <a:gd name="connsiteX11" fmla="*/ 3803282 w 7497880"/>
              <a:gd name="connsiteY11" fmla="*/ 5679350 h 5687344"/>
              <a:gd name="connsiteX12" fmla="*/ 3803282 w 7497880"/>
              <a:gd name="connsiteY12" fmla="*/ 4679200 h 5687344"/>
              <a:gd name="connsiteX13" fmla="*/ 7497880 w 7497880"/>
              <a:gd name="connsiteY13" fmla="*/ 4679200 h 5687344"/>
              <a:gd name="connsiteX14" fmla="*/ 7497880 w 7497880"/>
              <a:gd name="connsiteY14" fmla="*/ 5687344 h 5687344"/>
              <a:gd name="connsiteX15" fmla="*/ 0 w 7497880"/>
              <a:gd name="connsiteY15" fmla="*/ 5687344 h 568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497880" h="5687344">
                <a:moveTo>
                  <a:pt x="3803282" y="0"/>
                </a:moveTo>
                <a:lnTo>
                  <a:pt x="7497880" y="0"/>
                </a:lnTo>
                <a:lnTo>
                  <a:pt x="7497880" y="4581885"/>
                </a:lnTo>
                <a:lnTo>
                  <a:pt x="3803282" y="4581885"/>
                </a:lnTo>
                <a:close/>
                <a:moveTo>
                  <a:pt x="0" y="0"/>
                </a:moveTo>
                <a:lnTo>
                  <a:pt x="3699373" y="0"/>
                </a:lnTo>
                <a:lnTo>
                  <a:pt x="3699373" y="4581885"/>
                </a:lnTo>
                <a:lnTo>
                  <a:pt x="2" y="4581885"/>
                </a:lnTo>
                <a:lnTo>
                  <a:pt x="2" y="4679200"/>
                </a:lnTo>
                <a:lnTo>
                  <a:pt x="3699373" y="4679200"/>
                </a:lnTo>
                <a:lnTo>
                  <a:pt x="3699373" y="5679350"/>
                </a:lnTo>
                <a:lnTo>
                  <a:pt x="3803282" y="5679350"/>
                </a:lnTo>
                <a:lnTo>
                  <a:pt x="3803282" y="4679200"/>
                </a:lnTo>
                <a:lnTo>
                  <a:pt x="7497880" y="4679200"/>
                </a:lnTo>
                <a:lnTo>
                  <a:pt x="7497880" y="5687344"/>
                </a:lnTo>
                <a:lnTo>
                  <a:pt x="0" y="5687344"/>
                </a:lnTo>
                <a:close/>
              </a:path>
            </a:pathLst>
          </a:custGeom>
          <a:solidFill>
            <a:schemeClr val="accent2"/>
          </a:solidFill>
        </p:spPr>
        <p:txBody>
          <a:bodyPr wrap="square" rtlCol="0" anchor="t">
            <a:noAutofit/>
          </a:bodyPr>
          <a:lstStyle>
            <a:lvl1pPr marL="0" indent="0" algn="ctr">
              <a:buNone/>
              <a:defRPr lang="ja-JP"/>
            </a:lvl1pPr>
          </a:lstStyle>
          <a:p>
            <a:pPr rtl="0"/>
            <a:r>
              <a:rPr lang="ja-JP" noProof="0"/>
              <a:t>クリックして写真を追加</a:t>
            </a:r>
          </a:p>
        </p:txBody>
      </p:sp>
      <p:sp>
        <p:nvSpPr>
          <p:cNvPr id="6" name="日付プレースホルダー 5">
            <a:extLst>
              <a:ext uri="{FF2B5EF4-FFF2-40B4-BE49-F238E27FC236}">
                <a16:creationId xmlns:a16="http://schemas.microsoft.com/office/drawing/2014/main" id="{90DD7D93-4C4D-E385-9F8C-40536F0BDEA2}"/>
              </a:ext>
            </a:extLst>
          </p:cNvPr>
          <p:cNvSpPr>
            <a:spLocks noGrp="1"/>
          </p:cNvSpPr>
          <p:nvPr>
            <p:ph type="dt" sz="half" idx="14"/>
          </p:nvPr>
        </p:nvSpPr>
        <p:spPr/>
        <p:txBody>
          <a:bodyPr rtlCol="0"/>
          <a:lstStyle>
            <a:defPPr>
              <a:defRPr lang="ja-JP"/>
            </a:defPPr>
          </a:lstStyle>
          <a:p>
            <a:pPr rtl="0"/>
            <a:r>
              <a:rPr lang="ja-JP" noProof="0"/>
              <a:t>20XX</a:t>
            </a:r>
            <a:endParaRPr lang="ja-JP" noProof="0" dirty="0"/>
          </a:p>
        </p:txBody>
      </p:sp>
      <p:sp>
        <p:nvSpPr>
          <p:cNvPr id="7" name="フッター プレースホルダー 6">
            <a:extLst>
              <a:ext uri="{FF2B5EF4-FFF2-40B4-BE49-F238E27FC236}">
                <a16:creationId xmlns:a16="http://schemas.microsoft.com/office/drawing/2014/main" id="{BC99FA72-244D-9DC3-C9B7-E7DAD50A01F7}"/>
              </a:ext>
            </a:extLst>
          </p:cNvPr>
          <p:cNvSpPr>
            <a:spLocks noGrp="1"/>
          </p:cNvSpPr>
          <p:nvPr>
            <p:ph type="ftr" sz="quarter" idx="15"/>
          </p:nvPr>
        </p:nvSpPr>
        <p:spPr/>
        <p:txBody>
          <a:bodyPr rtlCol="0"/>
          <a:lstStyle>
            <a:defPPr>
              <a:defRPr lang="ja-JP"/>
            </a:defPPr>
          </a:lstStyle>
          <a:p>
            <a:pPr rtl="0"/>
            <a:endParaRPr lang="ja-JP" noProof="0" dirty="0"/>
          </a:p>
        </p:txBody>
      </p:sp>
      <p:sp>
        <p:nvSpPr>
          <p:cNvPr id="8" name="スライド番号プレースホルダー 7">
            <a:extLst>
              <a:ext uri="{FF2B5EF4-FFF2-40B4-BE49-F238E27FC236}">
                <a16:creationId xmlns:a16="http://schemas.microsoft.com/office/drawing/2014/main" id="{725A4F6F-66FD-CDA5-7F8F-F5FD6382CFCF}"/>
              </a:ext>
            </a:extLst>
          </p:cNvPr>
          <p:cNvSpPr>
            <a:spLocks noGrp="1"/>
          </p:cNvSpPr>
          <p:nvPr>
            <p:ph type="sldNum" sz="quarter" idx="16"/>
          </p:nvPr>
        </p:nvSpPr>
        <p:spPr>
          <a:xfrm>
            <a:off x="10677340" y="6423914"/>
            <a:ext cx="1052510" cy="365125"/>
          </a:xfrm>
        </p:spPr>
        <p:txBody>
          <a:bodyPr rtlCol="0"/>
          <a:lstStyle>
            <a:defPPr>
              <a:defRPr lang="ja-JP"/>
            </a:defPPr>
          </a:lstStyle>
          <a:p>
            <a:pPr rtl="0"/>
            <a:fld id="{3A98EE3D-8CD1-4C3F-BD1C-C98C9596463C}" type="slidenum">
              <a:rPr lang="ja-JP" noProof="0" smtClean="0"/>
              <a:t>‹#›</a:t>
            </a:fld>
            <a:endParaRPr lang="ja-JP" noProof="0" dirty="0"/>
          </a:p>
        </p:txBody>
      </p:sp>
    </p:spTree>
    <p:extLst>
      <p:ext uri="{BB962C8B-B14F-4D97-AF65-F5344CB8AC3E}">
        <p14:creationId xmlns:p14="http://schemas.microsoft.com/office/powerpoint/2010/main" val="1982254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defPPr>
              <a:defRPr lang="ja-JP"/>
            </a:defPPr>
          </a:lstStyle>
          <a:p>
            <a:pPr rtl="0"/>
            <a:r>
              <a:rPr lang="ja-JP" dirty="0"/>
              <a:t>マスター タイトルの書式設定</a:t>
            </a:r>
          </a:p>
        </p:txBody>
      </p:sp>
      <p:sp>
        <p:nvSpPr>
          <p:cNvPr id="3" name="テキスト プレースホルダー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defPPr>
              <a:defRPr lang="ja-JP"/>
            </a:defPPr>
          </a:lstStyle>
          <a:p>
            <a:pPr lvl="0" rtl="0"/>
            <a:r>
              <a:rPr lang="ja-JP"/>
              <a:t>クリックしてマスター テキストのスタイルを編集</a:t>
            </a:r>
          </a:p>
          <a:p>
            <a:pPr lvl="1" rtl="0"/>
            <a:r>
              <a:rPr lang="ja-JP"/>
              <a:t>第 2 レベル</a:t>
            </a:r>
          </a:p>
          <a:p>
            <a:pPr lvl="2" rtl="0"/>
            <a:r>
              <a:rPr lang="ja-JP"/>
              <a:t>第 3 レベル</a:t>
            </a:r>
          </a:p>
          <a:p>
            <a:pPr lvl="3" rtl="0"/>
            <a:r>
              <a:rPr lang="ja-JP"/>
              <a:t>第 4 レベル</a:t>
            </a:r>
          </a:p>
          <a:p>
            <a:pPr lvl="4" rtl="0"/>
            <a:r>
              <a:rPr lang="ja-JP"/>
              <a:t>第 5 レベル</a:t>
            </a:r>
            <a:endParaRPr lang="ja-JP" dirty="0"/>
          </a:p>
        </p:txBody>
      </p:sp>
      <p:sp>
        <p:nvSpPr>
          <p:cNvPr id="4" name="日付プレースホルダー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lang="ja-JP" sz="900">
                <a:solidFill>
                  <a:schemeClr val="tx1">
                    <a:lumMod val="75000"/>
                    <a:lumOff val="25000"/>
                  </a:schemeClr>
                </a:solidFill>
                <a:latin typeface="Meiryo UI" panose="020B0604030504040204" pitchFamily="50" charset="-128"/>
                <a:ea typeface="Meiryo UI" panose="020B0604030504040204" pitchFamily="50" charset="-128"/>
              </a:defRPr>
            </a:lvl1pPr>
          </a:lstStyle>
          <a:p>
            <a:r>
              <a:rPr lang="en-US"/>
              <a:t>20XX</a:t>
            </a:r>
            <a:endParaRPr lang="en-US" dirty="0">
              <a:latin typeface="Meiryo UI" panose="020B0604030504040204" pitchFamily="50" charset="-128"/>
              <a:ea typeface="Meiryo UI" panose="020B0604030504040204" pitchFamily="50" charset="-128"/>
            </a:endParaRPr>
          </a:p>
        </p:txBody>
      </p:sp>
      <p:sp>
        <p:nvSpPr>
          <p:cNvPr id="5" name="フッター プレースホルダー 4"/>
          <p:cNvSpPr>
            <a:spLocks noGrp="1"/>
          </p:cNvSpPr>
          <p:nvPr>
            <p:ph type="ftr" sz="quarter" idx="3"/>
          </p:nvPr>
        </p:nvSpPr>
        <p:spPr>
          <a:xfrm>
            <a:off x="457200" y="6423914"/>
            <a:ext cx="6917210" cy="365125"/>
          </a:xfrm>
          <a:prstGeom prst="rect">
            <a:avLst/>
          </a:prstGeom>
        </p:spPr>
        <p:txBody>
          <a:bodyPr vert="horz" lIns="91440" tIns="45720" rIns="91440" bIns="45720" rtlCol="0" anchor="ctr"/>
          <a:lstStyle>
            <a:lvl1pPr algn="l">
              <a:defRPr lang="ja-JP" sz="900" cap="all">
                <a:solidFill>
                  <a:schemeClr val="tx1">
                    <a:lumMod val="75000"/>
                    <a:lumOff val="25000"/>
                  </a:schemeClr>
                </a:solidFill>
                <a:latin typeface="Meiryo UI" panose="020B0604030504040204" pitchFamily="50" charset="-128"/>
                <a:ea typeface="Meiryo UI" panose="020B0604030504040204" pitchFamily="50" charset="-128"/>
              </a:defRPr>
            </a:lvl1pPr>
          </a:lstStyle>
          <a:p>
            <a:endParaRPr lang="ja-JP" altLang="en-US"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lang="ja-JP" sz="900">
                <a:solidFill>
                  <a:schemeClr val="tx1">
                    <a:lumMod val="75000"/>
                    <a:lumOff val="25000"/>
                  </a:schemeClr>
                </a:solidFill>
                <a:latin typeface="Meiryo UI" panose="020B0604030504040204" pitchFamily="50" charset="-128"/>
                <a:ea typeface="Meiryo UI" panose="020B0604030504040204" pitchFamily="50" charset="-128"/>
              </a:defRPr>
            </a:lvl1pPr>
          </a:lstStyle>
          <a:p>
            <a:fld id="{3A98EE3D-8CD1-4C3F-BD1C-C98C9596463C}" type="slidenum">
              <a:rPr lang="en-US" altLang="ja-JP" smtClean="0"/>
              <a:pPr/>
              <a:t>‹#›</a:t>
            </a:fld>
            <a:endParaRPr lang="en-US" altLang="en-US" dirty="0">
              <a:latin typeface="Meiryo UI" panose="020B0604030504040204" pitchFamily="50" charset="-128"/>
              <a:ea typeface="Meiryo UI" panose="020B0604030504040204" pitchFamily="50" charset="-128"/>
            </a:endParaRPr>
          </a:p>
        </p:txBody>
      </p:sp>
      <p:grpSp>
        <p:nvGrpSpPr>
          <p:cNvPr id="7" name="グループ 6">
            <a:extLst>
              <a:ext uri="{FF2B5EF4-FFF2-40B4-BE49-F238E27FC236}">
                <a16:creationId xmlns:a16="http://schemas.microsoft.com/office/drawing/2014/main" id="{FE284FBA-8100-A68A-E505-8394037280E3}"/>
              </a:ext>
            </a:extLst>
          </p:cNvPr>
          <p:cNvGrpSpPr/>
          <p:nvPr userDrawn="1"/>
        </p:nvGrpSpPr>
        <p:grpSpPr>
          <a:xfrm>
            <a:off x="428696" y="482137"/>
            <a:ext cx="11301155" cy="81191"/>
            <a:chOff x="428696" y="482137"/>
            <a:chExt cx="11301155" cy="81191"/>
          </a:xfrm>
        </p:grpSpPr>
        <p:sp>
          <p:nvSpPr>
            <p:cNvPr id="8" name="長方形 7">
              <a:extLst>
                <a:ext uri="{FF2B5EF4-FFF2-40B4-BE49-F238E27FC236}">
                  <a16:creationId xmlns:a16="http://schemas.microsoft.com/office/drawing/2014/main" id="{33D76077-2232-20C1-A39F-D53FF37F23AD}"/>
                </a:ext>
              </a:extLst>
            </p:cNvPr>
            <p:cNvSpPr/>
            <p:nvPr/>
          </p:nvSpPr>
          <p:spPr>
            <a:xfrm flipV="1">
              <a:off x="428696" y="482137"/>
              <a:ext cx="3703321" cy="81191"/>
            </a:xfrm>
            <a:prstGeom prst="rect">
              <a:avLst/>
            </a:prstGeom>
            <a:solidFill>
              <a:schemeClr val="accent3"/>
            </a:solidFill>
            <a:ln w="539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dirty="0">
                <a:latin typeface="Meiryo UI" panose="020B0604030504040204" pitchFamily="50" charset="-128"/>
                <a:ea typeface="Meiryo UI" panose="020B0604030504040204" pitchFamily="50" charset="-128"/>
              </a:endParaRPr>
            </a:p>
          </p:txBody>
        </p:sp>
        <p:sp>
          <p:nvSpPr>
            <p:cNvPr id="9" name="長方形 8">
              <a:extLst>
                <a:ext uri="{FF2B5EF4-FFF2-40B4-BE49-F238E27FC236}">
                  <a16:creationId xmlns:a16="http://schemas.microsoft.com/office/drawing/2014/main" id="{23E564DB-C879-75FB-127D-6BEDFDDFE5E9}"/>
                </a:ext>
              </a:extLst>
            </p:cNvPr>
            <p:cNvSpPr/>
            <p:nvPr/>
          </p:nvSpPr>
          <p:spPr>
            <a:xfrm flipV="1">
              <a:off x="4235926" y="482137"/>
              <a:ext cx="3703321" cy="81191"/>
            </a:xfrm>
            <a:prstGeom prst="rect">
              <a:avLst/>
            </a:prstGeom>
            <a:solidFill>
              <a:schemeClr val="accent1"/>
            </a:solidFill>
            <a:ln w="539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dirty="0">
                <a:latin typeface="Meiryo UI" panose="020B0604030504040204" pitchFamily="50" charset="-128"/>
                <a:ea typeface="Meiryo UI" panose="020B0604030504040204" pitchFamily="50" charset="-128"/>
              </a:endParaRPr>
            </a:p>
          </p:txBody>
        </p:sp>
        <p:sp>
          <p:nvSpPr>
            <p:cNvPr id="10" name="長方形 9">
              <a:extLst>
                <a:ext uri="{FF2B5EF4-FFF2-40B4-BE49-F238E27FC236}">
                  <a16:creationId xmlns:a16="http://schemas.microsoft.com/office/drawing/2014/main" id="{2596683C-B322-4FC1-A3A3-337211F501AE}"/>
                </a:ext>
              </a:extLst>
            </p:cNvPr>
            <p:cNvSpPr/>
            <p:nvPr/>
          </p:nvSpPr>
          <p:spPr>
            <a:xfrm flipV="1">
              <a:off x="8026530" y="482137"/>
              <a:ext cx="3703321" cy="81191"/>
            </a:xfrm>
            <a:prstGeom prst="rect">
              <a:avLst/>
            </a:prstGeom>
            <a:solidFill>
              <a:schemeClr val="accent4"/>
            </a:solidFill>
            <a:ln w="539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179292126"/>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80" r:id="rId3"/>
    <p:sldLayoutId id="2147483797" r:id="rId4"/>
    <p:sldLayoutId id="2147483787" r:id="rId5"/>
    <p:sldLayoutId id="2147483766" r:id="rId6"/>
    <p:sldLayoutId id="2147483792" r:id="rId7"/>
    <p:sldLayoutId id="2147483798" r:id="rId8"/>
    <p:sldLayoutId id="2147483779" r:id="rId9"/>
    <p:sldLayoutId id="2147483769" r:id="rId10"/>
  </p:sldLayoutIdLst>
  <p:hf sldNum="0" hdr="0" ftr="0" dt="0"/>
  <p:txStyles>
    <p:titleStyle>
      <a:lvl1pPr algn="l" defTabSz="457200" rtl="0" eaLnBrk="1" latinLnBrk="0" hangingPunct="1">
        <a:spcBef>
          <a:spcPct val="0"/>
        </a:spcBef>
        <a:buNone/>
        <a:defRPr kumimoji="1" lang="ja-JP" sz="2800" b="0" kern="1200" cap="all">
          <a:solidFill>
            <a:schemeClr val="tx1">
              <a:lumMod val="75000"/>
              <a:lumOff val="25000"/>
            </a:schemeClr>
          </a:solidFill>
          <a:latin typeface="Meiryo UI" panose="020B0604030504040204" pitchFamily="50" charset="-128"/>
          <a:ea typeface="Meiryo UI" panose="020B0604030504040204" pitchFamily="50" charset="-128"/>
          <a:cs typeface="+mj-cs"/>
        </a:defRPr>
      </a:lvl1pPr>
      <a:lvl2pPr eaLnBrk="1" hangingPunct="1">
        <a:defRPr kumimoji="1" lang="ja-JP">
          <a:solidFill>
            <a:schemeClr val="tx2"/>
          </a:solidFill>
        </a:defRPr>
      </a:lvl2pPr>
      <a:lvl3pPr eaLnBrk="1" hangingPunct="1">
        <a:defRPr kumimoji="1" lang="ja-JP">
          <a:solidFill>
            <a:schemeClr val="tx2"/>
          </a:solidFill>
        </a:defRPr>
      </a:lvl3pPr>
      <a:lvl4pPr eaLnBrk="1" hangingPunct="1">
        <a:defRPr kumimoji="1" lang="ja-JP">
          <a:solidFill>
            <a:schemeClr val="tx2"/>
          </a:solidFill>
        </a:defRPr>
      </a:lvl4pPr>
      <a:lvl5pPr eaLnBrk="1" hangingPunct="1">
        <a:defRPr kumimoji="1" lang="ja-JP">
          <a:solidFill>
            <a:schemeClr val="tx2"/>
          </a:solidFill>
        </a:defRPr>
      </a:lvl5pPr>
      <a:lvl6pPr eaLnBrk="1" hangingPunct="1">
        <a:defRPr kumimoji="1" lang="ja-JP">
          <a:solidFill>
            <a:schemeClr val="tx2"/>
          </a:solidFill>
        </a:defRPr>
      </a:lvl6pPr>
      <a:lvl7pPr eaLnBrk="1" hangingPunct="1">
        <a:defRPr kumimoji="1" lang="ja-JP">
          <a:solidFill>
            <a:schemeClr val="tx2"/>
          </a:solidFill>
        </a:defRPr>
      </a:lvl7pPr>
      <a:lvl8pPr eaLnBrk="1" hangingPunct="1">
        <a:defRPr kumimoji="1" lang="ja-JP">
          <a:solidFill>
            <a:schemeClr val="tx2"/>
          </a:solidFill>
        </a:defRPr>
      </a:lvl8pPr>
      <a:lvl9pPr eaLnBrk="1" hangingPunct="1">
        <a:defRPr kumimoji="1" lang="ja-JP">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lang="ja-JP" sz="1800" kern="1200">
          <a:solidFill>
            <a:schemeClr val="tx1">
              <a:lumMod val="75000"/>
              <a:lumOff val="25000"/>
            </a:schemeClr>
          </a:solidFill>
          <a:latin typeface="Meiryo UI" panose="020B0604030504040204" pitchFamily="50" charset="-128"/>
          <a:ea typeface="Meiryo UI" panose="020B0604030504040204" pitchFamily="50" charset="-128"/>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lang="ja-JP" sz="1600" kern="1200">
          <a:solidFill>
            <a:schemeClr val="tx1">
              <a:lumMod val="75000"/>
              <a:lumOff val="25000"/>
            </a:schemeClr>
          </a:solidFill>
          <a:latin typeface="Meiryo UI" panose="020B0604030504040204" pitchFamily="50" charset="-128"/>
          <a:ea typeface="Meiryo UI" panose="020B0604030504040204" pitchFamily="50" charset="-128"/>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lang="ja-JP" sz="1400" kern="1200">
          <a:solidFill>
            <a:schemeClr val="tx1">
              <a:lumMod val="75000"/>
              <a:lumOff val="25000"/>
            </a:schemeClr>
          </a:solidFill>
          <a:latin typeface="Meiryo UI" panose="020B0604030504040204" pitchFamily="50" charset="-128"/>
          <a:ea typeface="Meiryo UI" panose="020B0604030504040204" pitchFamily="50" charset="-128"/>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lang="ja-JP" sz="1200" kern="1200">
          <a:solidFill>
            <a:schemeClr val="tx1">
              <a:lumMod val="75000"/>
              <a:lumOff val="25000"/>
            </a:schemeClr>
          </a:solidFill>
          <a:latin typeface="Meiryo UI" panose="020B0604030504040204" pitchFamily="50" charset="-128"/>
          <a:ea typeface="Meiryo UI" panose="020B0604030504040204" pitchFamily="50" charset="-128"/>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lang="ja-JP" sz="1200" kern="1200">
          <a:solidFill>
            <a:schemeClr val="tx1">
              <a:lumMod val="75000"/>
              <a:lumOff val="25000"/>
            </a:schemeClr>
          </a:solidFill>
          <a:latin typeface="Meiryo UI" panose="020B0604030504040204" pitchFamily="50" charset="-128"/>
          <a:ea typeface="Meiryo UI" panose="020B0604030504040204" pitchFamily="50" charset="-128"/>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lang="ja-JP" sz="1200" kern="1200">
          <a:solidFill>
            <a:schemeClr val="tx2"/>
          </a:solidFill>
          <a:latin typeface="+mn-cs"/>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lang="ja-JP" sz="1200" kern="1200">
          <a:solidFill>
            <a:schemeClr val="tx2"/>
          </a:solidFill>
          <a:latin typeface="+mn-cs"/>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lang="ja-JP" sz="1200" kern="1200">
          <a:solidFill>
            <a:schemeClr val="tx2"/>
          </a:solidFill>
          <a:latin typeface="+mn-cs"/>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lang="ja-JP" sz="1200" kern="1200">
          <a:solidFill>
            <a:schemeClr val="tx2"/>
          </a:solidFill>
          <a:latin typeface="+mn-cs"/>
          <a:ea typeface="+mn-ea"/>
          <a:cs typeface="+mn-cs"/>
        </a:defRPr>
      </a:lvl9pPr>
    </p:bodyStyle>
    <p:otherStyle>
      <a:defPPr>
        <a:defRPr lang="ja-JP"/>
      </a:defPPr>
      <a:lvl1pPr marL="0" algn="l" defTabSz="457200" rtl="0" eaLnBrk="1" latinLnBrk="0" hangingPunct="1">
        <a:defRPr kumimoji="1" lang="ja-JP" sz="1800" kern="1200">
          <a:solidFill>
            <a:schemeClr val="tx1"/>
          </a:solidFill>
          <a:latin typeface="+mn-cs"/>
          <a:ea typeface="+mn-ea"/>
          <a:cs typeface="+mn-cs"/>
        </a:defRPr>
      </a:lvl1pPr>
      <a:lvl2pPr marL="457200" algn="l" defTabSz="457200" rtl="0" eaLnBrk="1" latinLnBrk="0" hangingPunct="1">
        <a:defRPr kumimoji="1" lang="ja-JP" sz="1800" kern="1200">
          <a:solidFill>
            <a:schemeClr val="tx1"/>
          </a:solidFill>
          <a:latin typeface="+mn-cs"/>
          <a:ea typeface="+mn-ea"/>
          <a:cs typeface="+mn-cs"/>
        </a:defRPr>
      </a:lvl2pPr>
      <a:lvl3pPr marL="914400" algn="l" defTabSz="457200" rtl="0" eaLnBrk="1" latinLnBrk="0" hangingPunct="1">
        <a:defRPr kumimoji="1" lang="ja-JP" sz="1800" kern="1200">
          <a:solidFill>
            <a:schemeClr val="tx1"/>
          </a:solidFill>
          <a:latin typeface="+mn-cs"/>
          <a:ea typeface="+mn-ea"/>
          <a:cs typeface="+mn-cs"/>
        </a:defRPr>
      </a:lvl3pPr>
      <a:lvl4pPr marL="1371600" algn="l" defTabSz="457200" rtl="0" eaLnBrk="1" latinLnBrk="0" hangingPunct="1">
        <a:defRPr kumimoji="1" lang="ja-JP" sz="1800" kern="1200">
          <a:solidFill>
            <a:schemeClr val="tx1"/>
          </a:solidFill>
          <a:latin typeface="+mn-cs"/>
          <a:ea typeface="+mn-ea"/>
          <a:cs typeface="+mn-cs"/>
        </a:defRPr>
      </a:lvl4pPr>
      <a:lvl5pPr marL="1828800" algn="l" defTabSz="457200" rtl="0" eaLnBrk="1" latinLnBrk="0" hangingPunct="1">
        <a:defRPr kumimoji="1" lang="ja-JP" sz="1800" kern="1200">
          <a:solidFill>
            <a:schemeClr val="tx1"/>
          </a:solidFill>
          <a:latin typeface="+mn-cs"/>
          <a:ea typeface="+mn-ea"/>
          <a:cs typeface="+mn-cs"/>
        </a:defRPr>
      </a:lvl5pPr>
      <a:lvl6pPr marL="2286000" algn="l" defTabSz="457200" rtl="0" eaLnBrk="1" latinLnBrk="0" hangingPunct="1">
        <a:defRPr kumimoji="1" lang="ja-JP" sz="1800" kern="1200">
          <a:solidFill>
            <a:schemeClr val="tx1"/>
          </a:solidFill>
          <a:latin typeface="+mn-cs"/>
          <a:ea typeface="+mn-ea"/>
          <a:cs typeface="+mn-cs"/>
        </a:defRPr>
      </a:lvl6pPr>
      <a:lvl7pPr marL="2743200" algn="l" defTabSz="457200" rtl="0" eaLnBrk="1" latinLnBrk="0" hangingPunct="1">
        <a:defRPr kumimoji="1" lang="ja-JP" sz="1800" kern="1200">
          <a:solidFill>
            <a:schemeClr val="tx1"/>
          </a:solidFill>
          <a:latin typeface="+mn-cs"/>
          <a:ea typeface="+mn-ea"/>
          <a:cs typeface="+mn-cs"/>
        </a:defRPr>
      </a:lvl7pPr>
      <a:lvl8pPr marL="3200400" algn="l" defTabSz="457200" rtl="0" eaLnBrk="1" latinLnBrk="0" hangingPunct="1">
        <a:defRPr kumimoji="1" lang="ja-JP" sz="1800" kern="1200">
          <a:solidFill>
            <a:schemeClr val="tx1"/>
          </a:solidFill>
          <a:latin typeface="+mn-cs"/>
          <a:ea typeface="+mn-ea"/>
          <a:cs typeface="+mn-cs"/>
        </a:defRPr>
      </a:lvl8pPr>
      <a:lvl9pPr marL="3657600" algn="l" defTabSz="457200" rtl="0" eaLnBrk="1" latinLnBrk="0" hangingPunct="1">
        <a:defRPr kumimoji="1" lang="ja-JP" sz="1800" kern="1200">
          <a:solidFill>
            <a:schemeClr val="tx1"/>
          </a:solidFill>
          <a:latin typeface="+mn-cs"/>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479F0267-9D1C-BDA9-A152-B01CD379FC92}"/>
              </a:ext>
            </a:extLst>
          </p:cNvPr>
          <p:cNvSpPr>
            <a:spLocks noGrp="1"/>
          </p:cNvSpPr>
          <p:nvPr>
            <p:ph type="ctrTitle"/>
          </p:nvPr>
        </p:nvSpPr>
        <p:spPr>
          <a:xfrm>
            <a:off x="511388" y="1097281"/>
            <a:ext cx="6627706" cy="585930"/>
          </a:xfrm>
        </p:spPr>
        <p:txBody>
          <a:bodyPr rtlCol="0"/>
          <a:lstStyle>
            <a:defPPr>
              <a:defRPr lang="ja-JP"/>
            </a:defPPr>
          </a:lstStyle>
          <a:p>
            <a:pPr rtl="0"/>
            <a:r>
              <a:rPr lang="ja-JP" altLang="en-US" sz="3600" dirty="0">
                <a:latin typeface="メイリオ" panose="020B0604030504040204" pitchFamily="50" charset="-128"/>
                <a:ea typeface="メイリオ" panose="020B0604030504040204" pitchFamily="50" charset="-128"/>
              </a:rPr>
              <a:t>心身分析とリスクマネジメント</a:t>
            </a:r>
            <a:endParaRPr lang="ja-JP" sz="3600" dirty="0">
              <a:latin typeface="メイリオ" panose="020B0604030504040204" pitchFamily="50" charset="-128"/>
              <a:ea typeface="メイリオ" panose="020B0604030504040204" pitchFamily="50" charset="-128"/>
            </a:endParaRPr>
          </a:p>
        </p:txBody>
      </p:sp>
      <p:pic>
        <p:nvPicPr>
          <p:cNvPr id="10" name="図プレースホルダー 9" descr="クリップボード上の聴診器">
            <a:extLst>
              <a:ext uri="{FF2B5EF4-FFF2-40B4-BE49-F238E27FC236}">
                <a16:creationId xmlns:a16="http://schemas.microsoft.com/office/drawing/2014/main" id="{CC4B82FA-2EA0-5319-6B9C-8D78349FCB09}"/>
              </a:ext>
            </a:extLst>
          </p:cNvPr>
          <p:cNvPicPr>
            <a:picLocks noGrp="1" noChangeAspect="1"/>
          </p:cNvPicPr>
          <p:nvPr>
            <p:ph type="pic" sz="quarter" idx="13"/>
          </p:nvPr>
        </p:nvPicPr>
        <p:blipFill rotWithShape="1">
          <a:blip r:embed="rId3"/>
          <a:srcRect t="28164" b="28164"/>
          <a:stretch/>
        </p:blipFill>
        <p:spPr>
          <a:xfrm>
            <a:off x="448055" y="3103684"/>
            <a:ext cx="11274551" cy="3287971"/>
          </a:xfrm>
        </p:spPr>
      </p:pic>
    </p:spTree>
    <p:extLst>
      <p:ext uri="{BB962C8B-B14F-4D97-AF65-F5344CB8AC3E}">
        <p14:creationId xmlns:p14="http://schemas.microsoft.com/office/powerpoint/2010/main" val="1039759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プレースホルダー 15" descr="手術帽とマスクを着用した外科医のグループ">
            <a:extLst>
              <a:ext uri="{FF2B5EF4-FFF2-40B4-BE49-F238E27FC236}">
                <a16:creationId xmlns:a16="http://schemas.microsoft.com/office/drawing/2014/main" id="{6EFD6230-A50E-3A63-7B72-59A8449CAEE2}"/>
              </a:ext>
            </a:extLst>
          </p:cNvPr>
          <p:cNvPicPr>
            <a:picLocks noGrp="1" noChangeAspect="1"/>
          </p:cNvPicPr>
          <p:nvPr>
            <p:ph type="pic" sz="quarter" idx="19"/>
          </p:nvPr>
        </p:nvPicPr>
        <p:blipFill rotWithShape="1">
          <a:blip r:embed="rId3"/>
          <a:srcRect t="35757" b="35757"/>
          <a:stretch/>
        </p:blipFill>
        <p:spPr>
          <a:xfrm>
            <a:off x="457200" y="670560"/>
            <a:ext cx="11267440" cy="2139696"/>
          </a:xfrm>
        </p:spPr>
      </p:pic>
      <p:sp>
        <p:nvSpPr>
          <p:cNvPr id="10" name="コンテンツ プレースホルダー 9">
            <a:extLst>
              <a:ext uri="{FF2B5EF4-FFF2-40B4-BE49-F238E27FC236}">
                <a16:creationId xmlns:a16="http://schemas.microsoft.com/office/drawing/2014/main" id="{C9475E86-FFB0-87BC-084C-C728916152B0}"/>
              </a:ext>
            </a:extLst>
          </p:cNvPr>
          <p:cNvSpPr>
            <a:spLocks noGrp="1"/>
          </p:cNvSpPr>
          <p:nvPr>
            <p:ph sz="quarter" idx="4"/>
          </p:nvPr>
        </p:nvSpPr>
        <p:spPr>
          <a:xfrm>
            <a:off x="457200" y="3346949"/>
            <a:ext cx="9924946" cy="2723558"/>
          </a:xfrm>
        </p:spPr>
        <p:txBody>
          <a:bodyPr rtlCol="0">
            <a:normAutofit/>
          </a:bodyPr>
          <a:lstStyle>
            <a:defPPr>
              <a:defRPr lang="ja-JP"/>
            </a:defPPr>
          </a:lstStyle>
          <a:p>
            <a:pPr rtl="0"/>
            <a:r>
              <a:rPr lang="ja-JP" altLang="en-US" sz="2000" dirty="0">
                <a:latin typeface="メイリオ" panose="020B0604030504040204" pitchFamily="50" charset="-128"/>
                <a:ea typeface="メイリオ" panose="020B0604030504040204" pitchFamily="50" charset="-128"/>
              </a:rPr>
              <a:t>「人間のミス」を分析</a:t>
            </a:r>
            <a:endParaRPr lang="en-US" altLang="ja-JP" sz="2000" dirty="0">
              <a:latin typeface="メイリオ" panose="020B0604030504040204" pitchFamily="50" charset="-128"/>
              <a:ea typeface="メイリオ" panose="020B0604030504040204" pitchFamily="50" charset="-128"/>
            </a:endParaRPr>
          </a:p>
          <a:p>
            <a:pPr rtl="0"/>
            <a:r>
              <a:rPr lang="ja-JP" altLang="en-US" sz="2000" dirty="0">
                <a:latin typeface="メイリオ" panose="020B0604030504040204" pitchFamily="50" charset="-128"/>
                <a:ea typeface="メイリオ" panose="020B0604030504040204" pitchFamily="50" charset="-128"/>
              </a:rPr>
              <a:t>改革・改善につなげる手法や体制は、確立されていない</a:t>
            </a:r>
            <a:endParaRPr lang="en-US" altLang="ja-JP" sz="2000" dirty="0">
              <a:latin typeface="メイリオ" panose="020B0604030504040204" pitchFamily="50" charset="-128"/>
              <a:ea typeface="メイリオ" panose="020B0604030504040204" pitchFamily="50" charset="-128"/>
            </a:endParaRPr>
          </a:p>
          <a:p>
            <a:pPr rtl="0"/>
            <a:r>
              <a:rPr lang="ja-JP" altLang="en-US" sz="2000" dirty="0">
                <a:latin typeface="メイリオ" panose="020B0604030504040204" pitchFamily="50" charset="-128"/>
                <a:ea typeface="メイリオ" panose="020B0604030504040204" pitchFamily="50" charset="-128"/>
              </a:rPr>
              <a:t>絶対にミスが許されない</a:t>
            </a:r>
            <a:endParaRPr lang="en-US" altLang="ja-JP" sz="2000" dirty="0">
              <a:latin typeface="メイリオ" panose="020B0604030504040204" pitchFamily="50" charset="-128"/>
              <a:ea typeface="メイリオ" panose="020B0604030504040204" pitchFamily="50" charset="-128"/>
            </a:endParaRPr>
          </a:p>
          <a:p>
            <a:pPr rtl="0"/>
            <a:r>
              <a:rPr lang="ja-JP" altLang="en-US" sz="2000" dirty="0">
                <a:latin typeface="メイリオ" panose="020B0604030504040204" pitchFamily="50" charset="-128"/>
                <a:ea typeface="メイリオ" panose="020B0604030504040204" pitchFamily="50" charset="-128"/>
              </a:rPr>
              <a:t>システムの問題として捉える</a:t>
            </a:r>
            <a:endParaRPr lang="en-US" altLang="ja-JP" sz="2000" dirty="0">
              <a:latin typeface="メイリオ" panose="020B0604030504040204" pitchFamily="50" charset="-128"/>
              <a:ea typeface="メイリオ" panose="020B0604030504040204" pitchFamily="50" charset="-128"/>
            </a:endParaRPr>
          </a:p>
          <a:p>
            <a:pPr rtl="0"/>
            <a:r>
              <a:rPr lang="ja-JP" altLang="en-US" sz="2000" dirty="0">
                <a:latin typeface="メイリオ" panose="020B0604030504040204" pitchFamily="50" charset="-128"/>
                <a:ea typeface="メイリオ" panose="020B0604030504040204" pitchFamily="50" charset="-128"/>
              </a:rPr>
              <a:t>事故は必ず発生するとういう前提に立ったシステムの改革・改善が必要</a:t>
            </a:r>
            <a:endParaRPr lang="ja-JP" sz="2000" dirty="0">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4ABE1438-46B3-DAF7-F0C1-05D518406FB7}"/>
              </a:ext>
            </a:extLst>
          </p:cNvPr>
          <p:cNvSpPr txBox="1"/>
          <p:nvPr/>
        </p:nvSpPr>
        <p:spPr>
          <a:xfrm>
            <a:off x="602827" y="916000"/>
            <a:ext cx="6096000" cy="461665"/>
          </a:xfrm>
          <a:prstGeom prst="rect">
            <a:avLst/>
          </a:prstGeom>
          <a:noFill/>
        </p:spPr>
        <p:txBody>
          <a:bodyPr wrap="square">
            <a:spAutoFit/>
          </a:bodyPr>
          <a:lstStyle/>
          <a:p>
            <a:pPr algn="just"/>
            <a:r>
              <a:rPr lang="ja-JP" altLang="ja-JP" sz="2400" b="1" kern="100" dirty="0">
                <a:effectLst/>
                <a:latin typeface="Century" panose="02040604050505020304" pitchFamily="18" charset="0"/>
                <a:ea typeface="メイリオ" panose="020B0604030504040204" pitchFamily="50" charset="-128"/>
                <a:cs typeface="メイリオ" panose="020B0604030504040204" pitchFamily="50" charset="-128"/>
              </a:rPr>
              <a:t>１）心身分析研究調査</a:t>
            </a:r>
            <a:endParaRPr lang="ja-JP" alt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695820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FE54EFB-450E-388B-07BC-F17348EFF213}"/>
              </a:ext>
            </a:extLst>
          </p:cNvPr>
          <p:cNvSpPr txBox="1"/>
          <p:nvPr/>
        </p:nvSpPr>
        <p:spPr>
          <a:xfrm>
            <a:off x="602827" y="916000"/>
            <a:ext cx="6096000" cy="461665"/>
          </a:xfrm>
          <a:prstGeom prst="rect">
            <a:avLst/>
          </a:prstGeom>
          <a:noFill/>
        </p:spPr>
        <p:txBody>
          <a:bodyPr wrap="square">
            <a:spAutoFit/>
          </a:bodyPr>
          <a:lstStyle/>
          <a:p>
            <a:pPr algn="just"/>
            <a:r>
              <a:rPr lang="ja-JP" altLang="en-US" sz="2400" b="1" kern="100" dirty="0">
                <a:effectLst/>
                <a:latin typeface="Century" panose="02040604050505020304" pitchFamily="18" charset="0"/>
                <a:ea typeface="メイリオ" panose="020B0604030504040204" pitchFamily="50" charset="-128"/>
                <a:cs typeface="メイリオ" panose="020B0604030504040204" pitchFamily="50" charset="-128"/>
              </a:rPr>
              <a:t>２）リスクマネジメント活動</a:t>
            </a:r>
            <a:endParaRPr lang="ja-JP" alt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11" name="グループ化 10">
            <a:extLst>
              <a:ext uri="{FF2B5EF4-FFF2-40B4-BE49-F238E27FC236}">
                <a16:creationId xmlns:a16="http://schemas.microsoft.com/office/drawing/2014/main" id="{4C234DD3-B2F4-4D27-E07E-274634FFA5C2}"/>
              </a:ext>
            </a:extLst>
          </p:cNvPr>
          <p:cNvGrpSpPr/>
          <p:nvPr/>
        </p:nvGrpSpPr>
        <p:grpSpPr>
          <a:xfrm>
            <a:off x="490772" y="1857289"/>
            <a:ext cx="10880838" cy="1803226"/>
            <a:chOff x="396761" y="2153027"/>
            <a:chExt cx="10880838" cy="1803226"/>
          </a:xfrm>
        </p:grpSpPr>
        <p:sp>
          <p:nvSpPr>
            <p:cNvPr id="10" name="正方形/長方形 9">
              <a:extLst>
                <a:ext uri="{FF2B5EF4-FFF2-40B4-BE49-F238E27FC236}">
                  <a16:creationId xmlns:a16="http://schemas.microsoft.com/office/drawing/2014/main" id="{F17404EE-5176-9DBC-0476-6A557A5A77CB}"/>
                </a:ext>
              </a:extLst>
            </p:cNvPr>
            <p:cNvSpPr/>
            <p:nvPr/>
          </p:nvSpPr>
          <p:spPr>
            <a:xfrm>
              <a:off x="914400" y="2153027"/>
              <a:ext cx="10363199" cy="1803226"/>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a:extLst>
                <a:ext uri="{FF2B5EF4-FFF2-40B4-BE49-F238E27FC236}">
                  <a16:creationId xmlns:a16="http://schemas.microsoft.com/office/drawing/2014/main" id="{4BFFA7EC-E5D3-2A4B-9C64-B748966FCB42}"/>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4839" b="98848" l="4364" r="94182">
                          <a14:foregroundMark x1="37455" y1="5069" x2="61091" y2="21889"/>
                          <a14:foregroundMark x1="47636" y1="57373" x2="48364" y2="94240"/>
                          <a14:foregroundMark x1="33818" y1="57834" x2="44364" y2="95161"/>
                          <a14:foregroundMark x1="24727" y1="91014" x2="60364" y2="94700"/>
                          <a14:foregroundMark x1="26182" y1="94700" x2="52000" y2="98848"/>
                          <a14:foregroundMark x1="42545" y1="56912" x2="56000" y2="61290"/>
                          <a14:foregroundMark x1="41818" y1="62212" x2="41818" y2="62212"/>
                          <a14:foregroundMark x1="38182" y1="60829" x2="38182" y2="60829"/>
                          <a14:foregroundMark x1="36364" y1="59677" x2="42545" y2="58525"/>
                          <a14:foregroundMark x1="58909" y1="93088" x2="58909" y2="87558"/>
                          <a14:foregroundMark x1="87636" y1="26037" x2="94545" y2="29263"/>
                          <a14:foregroundMark x1="6182" y1="35945" x2="17818" y2="32719"/>
                          <a14:foregroundMark x1="58545" y1="60138" x2="64000" y2="65668"/>
                          <a14:foregroundMark x1="26545" y1="96774" x2="26545" y2="98848"/>
                          <a14:foregroundMark x1="6909" y1="30184" x2="11273" y2="39862"/>
                          <a14:backgroundMark x1="3636" y1="45161" x2="12000" y2="56452"/>
                        </a14:backgroundRemoval>
                      </a14:imgEffect>
                    </a14:imgLayer>
                  </a14:imgProps>
                </a:ext>
              </a:extLst>
            </a:blip>
            <a:stretch>
              <a:fillRect/>
            </a:stretch>
          </p:blipFill>
          <p:spPr>
            <a:xfrm>
              <a:off x="1193253" y="2573921"/>
              <a:ext cx="859987" cy="1357215"/>
            </a:xfrm>
            <a:prstGeom prst="rect">
              <a:avLst/>
            </a:prstGeom>
            <a:ln>
              <a:noFill/>
            </a:ln>
          </p:spPr>
        </p:pic>
        <p:sp>
          <p:nvSpPr>
            <p:cNvPr id="9" name="テキスト ボックス 8">
              <a:extLst>
                <a:ext uri="{FF2B5EF4-FFF2-40B4-BE49-F238E27FC236}">
                  <a16:creationId xmlns:a16="http://schemas.microsoft.com/office/drawing/2014/main" id="{C2D26E66-14D0-967B-68B7-09B1E53BFE44}"/>
                </a:ext>
              </a:extLst>
            </p:cNvPr>
            <p:cNvSpPr txBox="1"/>
            <p:nvPr/>
          </p:nvSpPr>
          <p:spPr>
            <a:xfrm>
              <a:off x="2136029" y="2251233"/>
              <a:ext cx="7978987" cy="1631216"/>
            </a:xfrm>
            <a:prstGeom prst="rect">
              <a:avLst/>
            </a:prstGeom>
            <a:noFill/>
            <a:ln>
              <a:noFill/>
            </a:ln>
          </p:spPr>
          <p:txBody>
            <a:bodyPr wrap="square">
              <a:spAutoFit/>
            </a:bodyPr>
            <a:lstStyle/>
            <a:p>
              <a:r>
                <a:rPr lang="ja-JP" altLang="en-US" sz="2000" dirty="0">
                  <a:latin typeface="メイリオ" panose="020B0604030504040204" pitchFamily="50" charset="-128"/>
                  <a:ea typeface="メイリオ" panose="020B0604030504040204" pitchFamily="50" charset="-128"/>
                </a:rPr>
                <a:t>先輩後輩などの上下関係</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互いの畑は荒らさないという暗黙の了解がある</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内科医が外科医に意見するというような行為には強い抵抗がある</a:t>
              </a:r>
              <a:endParaRPr lang="en-US" altLang="ja-JP" sz="200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0947733-1CFD-1448-23E2-819F601C3920}"/>
                </a:ext>
              </a:extLst>
            </p:cNvPr>
            <p:cNvSpPr txBox="1"/>
            <p:nvPr/>
          </p:nvSpPr>
          <p:spPr>
            <a:xfrm rot="20692979">
              <a:off x="396761" y="2272060"/>
              <a:ext cx="1937962" cy="584775"/>
            </a:xfrm>
            <a:prstGeom prst="rect">
              <a:avLst/>
            </a:prstGeom>
            <a:noFill/>
            <a:ln>
              <a:noFill/>
            </a:ln>
          </p:spPr>
          <p:txBody>
            <a:bodyPr wrap="square">
              <a:spAutoFit/>
            </a:bodyPr>
            <a:lstStyle/>
            <a:p>
              <a:r>
                <a:rPr lang="en-US" altLang="ja-JP" sz="3200" b="1" dirty="0">
                  <a:solidFill>
                    <a:schemeClr val="accent1"/>
                  </a:solidFill>
                  <a:latin typeface="メイリオ" panose="020B0604030504040204" pitchFamily="50" charset="-128"/>
                  <a:ea typeface="メイリオ" panose="020B0604030504040204" pitchFamily="50" charset="-128"/>
                </a:rPr>
                <a:t>WHY</a:t>
              </a:r>
              <a:r>
                <a:rPr lang="ja-JP" altLang="en-US" sz="3200" b="1" dirty="0">
                  <a:solidFill>
                    <a:schemeClr val="accent1"/>
                  </a:solidFill>
                  <a:latin typeface="メイリオ" panose="020B0604030504040204" pitchFamily="50" charset="-128"/>
                  <a:ea typeface="メイリオ" panose="020B0604030504040204" pitchFamily="50" charset="-128"/>
                </a:rPr>
                <a:t>？</a:t>
              </a:r>
              <a:endParaRPr lang="en-US" altLang="ja-JP" sz="3200" b="1" dirty="0">
                <a:solidFill>
                  <a:schemeClr val="accent1"/>
                </a:solidFill>
                <a:latin typeface="メイリオ" panose="020B0604030504040204" pitchFamily="50" charset="-128"/>
                <a:ea typeface="メイリオ" panose="020B0604030504040204" pitchFamily="50" charset="-128"/>
              </a:endParaRPr>
            </a:p>
          </p:txBody>
        </p:sp>
      </p:grpSp>
      <p:grpSp>
        <p:nvGrpSpPr>
          <p:cNvPr id="12" name="グループ化 11">
            <a:extLst>
              <a:ext uri="{FF2B5EF4-FFF2-40B4-BE49-F238E27FC236}">
                <a16:creationId xmlns:a16="http://schemas.microsoft.com/office/drawing/2014/main" id="{E1419A6D-286C-9BC4-52DE-7734B09F6758}"/>
              </a:ext>
            </a:extLst>
          </p:cNvPr>
          <p:cNvGrpSpPr/>
          <p:nvPr/>
        </p:nvGrpSpPr>
        <p:grpSpPr>
          <a:xfrm>
            <a:off x="513400" y="4245524"/>
            <a:ext cx="10858210" cy="2357120"/>
            <a:chOff x="419389" y="2153027"/>
            <a:chExt cx="10858210" cy="2357120"/>
          </a:xfrm>
        </p:grpSpPr>
        <p:sp>
          <p:nvSpPr>
            <p:cNvPr id="13" name="正方形/長方形 12">
              <a:extLst>
                <a:ext uri="{FF2B5EF4-FFF2-40B4-BE49-F238E27FC236}">
                  <a16:creationId xmlns:a16="http://schemas.microsoft.com/office/drawing/2014/main" id="{3BE9ED77-64A9-421C-6274-870810A407D0}"/>
                </a:ext>
              </a:extLst>
            </p:cNvPr>
            <p:cNvSpPr/>
            <p:nvPr/>
          </p:nvSpPr>
          <p:spPr>
            <a:xfrm>
              <a:off x="914400" y="2153027"/>
              <a:ext cx="10363199" cy="2357120"/>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4" name="図 13">
              <a:extLst>
                <a:ext uri="{FF2B5EF4-FFF2-40B4-BE49-F238E27FC236}">
                  <a16:creationId xmlns:a16="http://schemas.microsoft.com/office/drawing/2014/main" id="{108F0105-489D-8BE5-79DD-728071E7CE5A}"/>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4839" b="98848" l="4364" r="94182">
                          <a14:foregroundMark x1="37455" y1="5069" x2="61091" y2="21889"/>
                          <a14:foregroundMark x1="47636" y1="57373" x2="48364" y2="94240"/>
                          <a14:foregroundMark x1="33818" y1="57834" x2="44364" y2="95161"/>
                          <a14:foregroundMark x1="24727" y1="91014" x2="60364" y2="94700"/>
                          <a14:foregroundMark x1="26182" y1="94700" x2="52000" y2="98848"/>
                          <a14:foregroundMark x1="42545" y1="56912" x2="56000" y2="61290"/>
                          <a14:foregroundMark x1="41818" y1="62212" x2="41818" y2="62212"/>
                          <a14:foregroundMark x1="38182" y1="60829" x2="38182" y2="60829"/>
                          <a14:foregroundMark x1="36364" y1="59677" x2="42545" y2="58525"/>
                          <a14:foregroundMark x1="58909" y1="93088" x2="58909" y2="87558"/>
                          <a14:foregroundMark x1="87636" y1="26037" x2="94545" y2="29263"/>
                          <a14:foregroundMark x1="6182" y1="35945" x2="17818" y2="32719"/>
                          <a14:foregroundMark x1="58545" y1="60138" x2="64000" y2="65668"/>
                          <a14:foregroundMark x1="26545" y1="96774" x2="26545" y2="98848"/>
                          <a14:foregroundMark x1="6909" y1="30184" x2="11273" y2="39862"/>
                          <a14:backgroundMark x1="3636" y1="45161" x2="12000" y2="56452"/>
                        </a14:backgroundRemoval>
                      </a14:imgEffect>
                    </a14:imgLayer>
                  </a14:imgProps>
                </a:ext>
              </a:extLst>
            </a:blip>
            <a:stretch>
              <a:fillRect/>
            </a:stretch>
          </p:blipFill>
          <p:spPr>
            <a:xfrm>
              <a:off x="1163729" y="2789228"/>
              <a:ext cx="915826" cy="1445339"/>
            </a:xfrm>
            <a:prstGeom prst="rect">
              <a:avLst/>
            </a:prstGeom>
            <a:ln>
              <a:noFill/>
            </a:ln>
          </p:spPr>
        </p:pic>
        <p:sp>
          <p:nvSpPr>
            <p:cNvPr id="15" name="テキスト ボックス 14">
              <a:extLst>
                <a:ext uri="{FF2B5EF4-FFF2-40B4-BE49-F238E27FC236}">
                  <a16:creationId xmlns:a16="http://schemas.microsoft.com/office/drawing/2014/main" id="{A5E02FF0-E4AD-BA0F-687E-3CE2754FF016}"/>
                </a:ext>
              </a:extLst>
            </p:cNvPr>
            <p:cNvSpPr txBox="1"/>
            <p:nvPr/>
          </p:nvSpPr>
          <p:spPr>
            <a:xfrm>
              <a:off x="2106505" y="2230798"/>
              <a:ext cx="9041647" cy="2246769"/>
            </a:xfrm>
            <a:prstGeom prst="rect">
              <a:avLst/>
            </a:prstGeom>
            <a:noFill/>
            <a:ln>
              <a:noFill/>
            </a:ln>
          </p:spPr>
          <p:txBody>
            <a:bodyPr wrap="square">
              <a:spAutoFit/>
            </a:bodyPr>
            <a:lstStyle/>
            <a:p>
              <a:r>
                <a:rPr lang="ja-JP" altLang="en-US" sz="2000" dirty="0">
                  <a:latin typeface="メイリオ" panose="020B0604030504040204" pitchFamily="50" charset="-128"/>
                  <a:ea typeface="メイリオ" panose="020B0604030504040204" pitchFamily="50" charset="-128"/>
                </a:rPr>
                <a:t>看護師は医師の約５倍</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看護業務を通し患者と接する時間は医師より長い</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「ヒヤリ・ハット」の件数は医師よりも看護師の方がはるかに多い</a:t>
              </a:r>
              <a:endParaRPr lang="en-US" altLang="ja-JP" sz="2000" dirty="0">
                <a:latin typeface="メイリオ" panose="020B0604030504040204" pitchFamily="50" charset="-128"/>
                <a:ea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看護師のミスは、医師よりインパクトが弱く反響も小さい感もあるが、</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潜在的なリスクは遥に高い</a:t>
              </a:r>
            </a:p>
          </p:txBody>
        </p:sp>
        <p:sp>
          <p:nvSpPr>
            <p:cNvPr id="16" name="テキスト ボックス 15">
              <a:extLst>
                <a:ext uri="{FF2B5EF4-FFF2-40B4-BE49-F238E27FC236}">
                  <a16:creationId xmlns:a16="http://schemas.microsoft.com/office/drawing/2014/main" id="{81C79314-3F19-3A8C-25BA-19A953F0E958}"/>
                </a:ext>
              </a:extLst>
            </p:cNvPr>
            <p:cNvSpPr txBox="1"/>
            <p:nvPr/>
          </p:nvSpPr>
          <p:spPr>
            <a:xfrm rot="20692979">
              <a:off x="419389" y="2242326"/>
              <a:ext cx="1937962" cy="584775"/>
            </a:xfrm>
            <a:prstGeom prst="rect">
              <a:avLst/>
            </a:prstGeom>
            <a:noFill/>
            <a:ln>
              <a:noFill/>
            </a:ln>
          </p:spPr>
          <p:txBody>
            <a:bodyPr wrap="square">
              <a:spAutoFit/>
            </a:bodyPr>
            <a:lstStyle/>
            <a:p>
              <a:r>
                <a:rPr lang="en-US" altLang="ja-JP" sz="3200" b="1" dirty="0">
                  <a:solidFill>
                    <a:srgbClr val="FF0000"/>
                  </a:solidFill>
                  <a:latin typeface="メイリオ" panose="020B0604030504040204" pitchFamily="50" charset="-128"/>
                  <a:ea typeface="メイリオ" panose="020B0604030504040204" pitchFamily="50" charset="-128"/>
                </a:rPr>
                <a:t>WHY</a:t>
              </a:r>
              <a:r>
                <a:rPr lang="ja-JP" altLang="en-US" sz="3200" b="1" dirty="0">
                  <a:solidFill>
                    <a:srgbClr val="FF0000"/>
                  </a:solidFill>
                  <a:latin typeface="メイリオ" panose="020B0604030504040204" pitchFamily="50" charset="-128"/>
                  <a:ea typeface="メイリオ" panose="020B0604030504040204" pitchFamily="50" charset="-128"/>
                </a:rPr>
                <a:t>？</a:t>
              </a:r>
              <a:endParaRPr lang="en-US" altLang="ja-JP" sz="3200" b="1" dirty="0">
                <a:solidFill>
                  <a:srgbClr val="FF0000"/>
                </a:solidFill>
                <a:latin typeface="メイリオ" panose="020B0604030504040204" pitchFamily="50" charset="-128"/>
                <a:ea typeface="メイリオ" panose="020B0604030504040204" pitchFamily="50" charset="-128"/>
              </a:endParaRPr>
            </a:p>
          </p:txBody>
        </p:sp>
      </p:grpSp>
      <p:sp>
        <p:nvSpPr>
          <p:cNvPr id="18" name="テキスト ボックス 17">
            <a:extLst>
              <a:ext uri="{FF2B5EF4-FFF2-40B4-BE49-F238E27FC236}">
                <a16:creationId xmlns:a16="http://schemas.microsoft.com/office/drawing/2014/main" id="{2BE564B0-C785-1D38-1AFE-FCBC6CCEB1D0}"/>
              </a:ext>
            </a:extLst>
          </p:cNvPr>
          <p:cNvSpPr txBox="1"/>
          <p:nvPr/>
        </p:nvSpPr>
        <p:spPr>
          <a:xfrm>
            <a:off x="602827" y="3845414"/>
            <a:ext cx="6774581" cy="400110"/>
          </a:xfrm>
          <a:prstGeom prst="rect">
            <a:avLst/>
          </a:prstGeom>
          <a:noFill/>
          <a:ln w="28575">
            <a:solidFill>
              <a:schemeClr val="bg1">
                <a:lumMod val="50000"/>
              </a:schemeClr>
            </a:solidFill>
          </a:ln>
        </p:spPr>
        <p:txBody>
          <a:bodyPr wrap="square">
            <a:spAutoFit/>
          </a:bodyPr>
          <a:lstStyle/>
          <a:p>
            <a:r>
              <a:rPr lang="ja-JP" altLang="en-US" sz="2000" dirty="0">
                <a:latin typeface="メイリオ" panose="020B0604030504040204" pitchFamily="50" charset="-128"/>
                <a:ea typeface="メイリオ" panose="020B0604030504040204" pitchFamily="50" charset="-128"/>
              </a:rPr>
              <a:t>看護師がリスクマネジメント活動に意欲的であるのは？</a:t>
            </a:r>
          </a:p>
        </p:txBody>
      </p:sp>
      <p:sp>
        <p:nvSpPr>
          <p:cNvPr id="4" name="テキスト ボックス 3">
            <a:extLst>
              <a:ext uri="{FF2B5EF4-FFF2-40B4-BE49-F238E27FC236}">
                <a16:creationId xmlns:a16="http://schemas.microsoft.com/office/drawing/2014/main" id="{F1651AD9-385E-1DA5-0BB4-4831B0C83E80}"/>
              </a:ext>
            </a:extLst>
          </p:cNvPr>
          <p:cNvSpPr txBox="1"/>
          <p:nvPr/>
        </p:nvSpPr>
        <p:spPr>
          <a:xfrm>
            <a:off x="602827" y="1458158"/>
            <a:ext cx="10153227" cy="400110"/>
          </a:xfrm>
          <a:prstGeom prst="rect">
            <a:avLst/>
          </a:prstGeom>
          <a:noFill/>
          <a:ln w="28575">
            <a:solidFill>
              <a:srgbClr val="FFC000"/>
            </a:solidFill>
          </a:ln>
        </p:spPr>
        <p:txBody>
          <a:bodyPr wrap="square">
            <a:spAutoFit/>
          </a:bodyPr>
          <a:lstStyle/>
          <a:p>
            <a:r>
              <a:rPr lang="ja-JP" altLang="en-US" sz="2000" dirty="0">
                <a:latin typeface="メイリオ" panose="020B0604030504040204" pitchFamily="50" charset="-128"/>
                <a:ea typeface="メイリオ" panose="020B0604030504040204" pitchFamily="50" charset="-128"/>
              </a:rPr>
              <a:t>リスクマネジメント活動をしているのは、</a:t>
            </a:r>
            <a:r>
              <a:rPr lang="ja-JP" altLang="en-US" sz="2000" u="sng" dirty="0">
                <a:latin typeface="メイリオ" panose="020B0604030504040204" pitchFamily="50" charset="-128"/>
                <a:ea typeface="メイリオ" panose="020B0604030504040204" pitchFamily="50" charset="-128"/>
              </a:rPr>
              <a:t>ほぼ</a:t>
            </a:r>
            <a:r>
              <a:rPr lang="ja-JP" altLang="en-US" sz="2000" dirty="0">
                <a:latin typeface="メイリオ" panose="020B0604030504040204" pitchFamily="50" charset="-128"/>
                <a:ea typeface="メイリオ" panose="020B0604030504040204" pitchFamily="50" charset="-128"/>
              </a:rPr>
              <a:t>看護師で、医師の影は薄いのが現状</a:t>
            </a:r>
            <a:endParaRPr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4391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円/楕円 7">
            <a:extLst>
              <a:ext uri="{FF2B5EF4-FFF2-40B4-BE49-F238E27FC236}">
                <a16:creationId xmlns:a16="http://schemas.microsoft.com/office/drawing/2014/main" id="{0C43955C-BE80-E525-5DDA-F88CCEC798F6}"/>
              </a:ext>
            </a:extLst>
          </p:cNvPr>
          <p:cNvSpPr/>
          <p:nvPr/>
        </p:nvSpPr>
        <p:spPr>
          <a:xfrm>
            <a:off x="728356" y="4134513"/>
            <a:ext cx="10874364" cy="2035994"/>
          </a:xfrm>
          <a:prstGeom prst="ellipse">
            <a:avLst/>
          </a:prstGeom>
          <a:solidFill>
            <a:srgbClr val="FFFF71"/>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5" name="正方形/長方形 14">
            <a:extLst>
              <a:ext uri="{FF2B5EF4-FFF2-40B4-BE49-F238E27FC236}">
                <a16:creationId xmlns:a16="http://schemas.microsoft.com/office/drawing/2014/main" id="{B247CDD9-E0D0-40C8-03CE-81855A01D61D}"/>
              </a:ext>
            </a:extLst>
          </p:cNvPr>
          <p:cNvSpPr/>
          <p:nvPr/>
        </p:nvSpPr>
        <p:spPr>
          <a:xfrm>
            <a:off x="5851913" y="1404376"/>
            <a:ext cx="6265580" cy="2540382"/>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a:extLst>
              <a:ext uri="{FF2B5EF4-FFF2-40B4-BE49-F238E27FC236}">
                <a16:creationId xmlns:a16="http://schemas.microsoft.com/office/drawing/2014/main" id="{EA8C278C-AE90-895E-C8D5-69514BE83F93}"/>
              </a:ext>
            </a:extLst>
          </p:cNvPr>
          <p:cNvSpPr/>
          <p:nvPr/>
        </p:nvSpPr>
        <p:spPr>
          <a:xfrm>
            <a:off x="257387" y="1402951"/>
            <a:ext cx="5493174" cy="2540382"/>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02C9EF04-C014-64D4-6DA5-858598580645}"/>
              </a:ext>
            </a:extLst>
          </p:cNvPr>
          <p:cNvSpPr txBox="1"/>
          <p:nvPr/>
        </p:nvSpPr>
        <p:spPr>
          <a:xfrm>
            <a:off x="602827" y="916000"/>
            <a:ext cx="6096000" cy="461665"/>
          </a:xfrm>
          <a:prstGeom prst="rect">
            <a:avLst/>
          </a:prstGeom>
          <a:noFill/>
        </p:spPr>
        <p:txBody>
          <a:bodyPr wrap="square">
            <a:spAutoFit/>
          </a:bodyPr>
          <a:lstStyle/>
          <a:p>
            <a:pPr algn="just"/>
            <a:r>
              <a:rPr lang="ja-JP" altLang="en-US" sz="2400" b="1" kern="100" dirty="0">
                <a:effectLst/>
                <a:latin typeface="Century" panose="02040604050505020304" pitchFamily="18" charset="0"/>
                <a:ea typeface="メイリオ" panose="020B0604030504040204" pitchFamily="50" charset="-128"/>
                <a:cs typeface="メイリオ" panose="020B0604030504040204" pitchFamily="50" charset="-128"/>
              </a:rPr>
              <a:t>３）リスクマネジメント活動の問題点</a:t>
            </a:r>
            <a:endParaRPr lang="ja-JP" alt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7" name="図 6">
            <a:extLst>
              <a:ext uri="{FF2B5EF4-FFF2-40B4-BE49-F238E27FC236}">
                <a16:creationId xmlns:a16="http://schemas.microsoft.com/office/drawing/2014/main" id="{A7BD03BE-3E7A-CE2E-5C41-0DD082C5BA28}"/>
              </a:ext>
            </a:extLst>
          </p:cNvPr>
          <p:cNvPicPr>
            <a:picLocks noChangeAspect="1"/>
          </p:cNvPicPr>
          <p:nvPr/>
        </p:nvPicPr>
        <p:blipFill>
          <a:blip r:embed="rId2"/>
          <a:stretch>
            <a:fillRect/>
          </a:stretch>
        </p:blipFill>
        <p:spPr>
          <a:xfrm>
            <a:off x="1866301" y="1510071"/>
            <a:ext cx="2336304" cy="1705056"/>
          </a:xfrm>
          <a:prstGeom prst="rect">
            <a:avLst/>
          </a:prstGeom>
        </p:spPr>
      </p:pic>
      <p:sp>
        <p:nvSpPr>
          <p:cNvPr id="9" name="テキスト ボックス 8">
            <a:extLst>
              <a:ext uri="{FF2B5EF4-FFF2-40B4-BE49-F238E27FC236}">
                <a16:creationId xmlns:a16="http://schemas.microsoft.com/office/drawing/2014/main" id="{E377F59A-73A8-DCBA-4876-0E4308EC1784}"/>
              </a:ext>
            </a:extLst>
          </p:cNvPr>
          <p:cNvSpPr txBox="1"/>
          <p:nvPr/>
        </p:nvSpPr>
        <p:spPr>
          <a:xfrm>
            <a:off x="358739" y="3198499"/>
            <a:ext cx="5493174" cy="707886"/>
          </a:xfrm>
          <a:prstGeom prst="rect">
            <a:avLst/>
          </a:prstGeom>
          <a:noFill/>
        </p:spPr>
        <p:txBody>
          <a:bodyPr wrap="square">
            <a:spAutoFit/>
          </a:bodyPr>
          <a:lstStyle/>
          <a:p>
            <a:r>
              <a:rPr lang="ja-JP" altLang="en-US" sz="2000" dirty="0">
                <a:latin typeface="メイリオ" panose="020B0604030504040204" pitchFamily="50" charset="-128"/>
                <a:ea typeface="メイリオ" panose="020B0604030504040204" pitchFamily="50" charset="-128"/>
              </a:rPr>
              <a:t>米国の病院の看護師</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リスクマネジメントの専門教育を受けている</a:t>
            </a:r>
            <a:endParaRPr lang="ja-JP" altLang="en-US" sz="2000" dirty="0"/>
          </a:p>
        </p:txBody>
      </p:sp>
      <p:pic>
        <p:nvPicPr>
          <p:cNvPr id="11" name="図 10">
            <a:extLst>
              <a:ext uri="{FF2B5EF4-FFF2-40B4-BE49-F238E27FC236}">
                <a16:creationId xmlns:a16="http://schemas.microsoft.com/office/drawing/2014/main" id="{79871543-9C3E-92B5-7D8B-5D37E82CF637}"/>
              </a:ext>
            </a:extLst>
          </p:cNvPr>
          <p:cNvPicPr>
            <a:picLocks noChangeAspect="1"/>
          </p:cNvPicPr>
          <p:nvPr/>
        </p:nvPicPr>
        <p:blipFill>
          <a:blip r:embed="rId3"/>
          <a:stretch>
            <a:fillRect/>
          </a:stretch>
        </p:blipFill>
        <p:spPr>
          <a:xfrm>
            <a:off x="7829178" y="1510071"/>
            <a:ext cx="2148739" cy="1671800"/>
          </a:xfrm>
          <a:prstGeom prst="rect">
            <a:avLst/>
          </a:prstGeom>
        </p:spPr>
      </p:pic>
      <p:sp>
        <p:nvSpPr>
          <p:cNvPr id="13" name="テキスト ボックス 12">
            <a:extLst>
              <a:ext uri="{FF2B5EF4-FFF2-40B4-BE49-F238E27FC236}">
                <a16:creationId xmlns:a16="http://schemas.microsoft.com/office/drawing/2014/main" id="{1A7D050D-AD14-35C9-C515-EC398A62C340}"/>
              </a:ext>
            </a:extLst>
          </p:cNvPr>
          <p:cNvSpPr txBox="1"/>
          <p:nvPr/>
        </p:nvSpPr>
        <p:spPr>
          <a:xfrm>
            <a:off x="5831840" y="3215127"/>
            <a:ext cx="6360160" cy="707886"/>
          </a:xfrm>
          <a:prstGeom prst="rect">
            <a:avLst/>
          </a:prstGeom>
          <a:noFill/>
        </p:spPr>
        <p:txBody>
          <a:bodyPr wrap="square">
            <a:spAutoFit/>
          </a:bodyPr>
          <a:lstStyle/>
          <a:p>
            <a:r>
              <a:rPr lang="ja-JP" altLang="en-US" sz="2000" dirty="0">
                <a:latin typeface="メイリオ" panose="020B0604030504040204" pitchFamily="50" charset="-128"/>
                <a:ea typeface="メイリオ" panose="020B0604030504040204" pitchFamily="50" charset="-128"/>
              </a:rPr>
              <a:t>効果的な対策を立てるための専門教育は受けていない</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種別的な件数の集計、年間推移を見るなどが多い</a:t>
            </a:r>
            <a:endParaRPr lang="en-US" altLang="ja-JP" sz="2000" dirty="0">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id="{633DCBF0-0374-13E0-ADEA-55519E368A23}"/>
              </a:ext>
            </a:extLst>
          </p:cNvPr>
          <p:cNvSpPr txBox="1"/>
          <p:nvPr/>
        </p:nvSpPr>
        <p:spPr>
          <a:xfrm>
            <a:off x="1395307" y="4903555"/>
            <a:ext cx="9401386" cy="461665"/>
          </a:xfrm>
          <a:prstGeom prst="rect">
            <a:avLst/>
          </a:prstGeom>
          <a:noFill/>
        </p:spPr>
        <p:txBody>
          <a:bodyPr wrap="square">
            <a:spAutoFit/>
          </a:bodyPr>
          <a:lstStyle/>
          <a:p>
            <a:r>
              <a:rPr lang="ja-JP" altLang="en-US" sz="2400" dirty="0">
                <a:latin typeface="メイリオ" panose="020B0604030504040204" pitchFamily="50" charset="-128"/>
                <a:ea typeface="メイリオ" panose="020B0604030504040204" pitchFamily="50" charset="-128"/>
              </a:rPr>
              <a:t>医療安全管理教育を受講した医療従事者が果たすべき役割は大きい</a:t>
            </a:r>
          </a:p>
        </p:txBody>
      </p:sp>
    </p:spTree>
    <p:extLst>
      <p:ext uri="{BB962C8B-B14F-4D97-AF65-F5344CB8AC3E}">
        <p14:creationId xmlns:p14="http://schemas.microsoft.com/office/powerpoint/2010/main" val="931513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図プレースホルダー 20" descr="病院">
            <a:extLst>
              <a:ext uri="{FF2B5EF4-FFF2-40B4-BE49-F238E27FC236}">
                <a16:creationId xmlns:a16="http://schemas.microsoft.com/office/drawing/2014/main" id="{75E7485A-FBCC-4222-2274-2B2A0804BC97}"/>
              </a:ext>
            </a:extLst>
          </p:cNvPr>
          <p:cNvPicPr>
            <a:picLocks noGrp="1" noChangeAspect="1"/>
          </p:cNvPicPr>
          <p:nvPr>
            <p:ph type="pic" sz="quarter" idx="13"/>
          </p:nvPr>
        </p:nvPicPr>
        <p:blipFill>
          <a:blip r:embed="rId3">
            <a:extLst>
              <a:ext uri="{96DAC541-7B7A-43D3-8B79-37D633B846F1}">
                <asvg:svgBlip xmlns:asvg="http://schemas.microsoft.com/office/drawing/2016/SVG/main" r:embed="rId4"/>
              </a:ext>
            </a:extLst>
          </a:blip>
          <a:srcRect l="4334" r="4334"/>
          <a:stretch/>
        </p:blipFill>
        <p:spPr>
          <a:xfrm>
            <a:off x="145067" y="1377665"/>
            <a:ext cx="4034079" cy="4416929"/>
          </a:xfrm>
        </p:spPr>
      </p:pic>
      <p:sp>
        <p:nvSpPr>
          <p:cNvPr id="33" name="コンテンツ プレースホルダー 32">
            <a:extLst>
              <a:ext uri="{FF2B5EF4-FFF2-40B4-BE49-F238E27FC236}">
                <a16:creationId xmlns:a16="http://schemas.microsoft.com/office/drawing/2014/main" id="{D3AEB1C4-FB60-9B8E-5A02-0BCD2B6E55C7}"/>
              </a:ext>
            </a:extLst>
          </p:cNvPr>
          <p:cNvSpPr>
            <a:spLocks noGrp="1"/>
          </p:cNvSpPr>
          <p:nvPr>
            <p:ph idx="1"/>
          </p:nvPr>
        </p:nvSpPr>
        <p:spPr>
          <a:xfrm>
            <a:off x="4493547" y="1232697"/>
            <a:ext cx="7346239" cy="4561897"/>
          </a:xfrm>
        </p:spPr>
        <p:txBody>
          <a:bodyPr rtlCol="0">
            <a:noAutofit/>
          </a:bodyPr>
          <a:lstStyle>
            <a:defPPr>
              <a:defRPr lang="ja-JP"/>
            </a:defPPr>
          </a:lstStyle>
          <a:p>
            <a:pPr marL="0" indent="0" rtl="0">
              <a:buNone/>
            </a:pPr>
            <a:r>
              <a:rPr lang="ja-JP" altLang="en-US" b="1" dirty="0">
                <a:latin typeface="メイリオ" panose="020B0604030504040204" pitchFamily="50" charset="-128"/>
                <a:ea typeface="メイリオ" panose="020B0604030504040204" pitchFamily="50" charset="-128"/>
              </a:rPr>
              <a:t>（１） 調査対象</a:t>
            </a:r>
          </a:p>
          <a:p>
            <a:pPr rtl="0"/>
            <a:r>
              <a:rPr lang="ja-JP" altLang="en-US" dirty="0">
                <a:latin typeface="メイリオ" panose="020B0604030504040204" pitchFamily="50" charset="-128"/>
                <a:ea typeface="メイリオ" panose="020B0604030504040204" pitchFamily="50" charset="-128"/>
              </a:rPr>
              <a:t>首都圏の総合病院（ベット数約</a:t>
            </a:r>
            <a:r>
              <a:rPr lang="en-US" altLang="ja-JP" dirty="0">
                <a:latin typeface="メイリオ" panose="020B0604030504040204" pitchFamily="50" charset="-128"/>
                <a:ea typeface="メイリオ" panose="020B0604030504040204" pitchFamily="50" charset="-128"/>
              </a:rPr>
              <a:t>1000</a:t>
            </a:r>
            <a:r>
              <a:rPr lang="ja-JP" altLang="en-US" dirty="0">
                <a:latin typeface="メイリオ" panose="020B0604030504040204" pitchFamily="50" charset="-128"/>
                <a:ea typeface="メイリオ" panose="020B0604030504040204" pitchFamily="50" charset="-128"/>
              </a:rPr>
              <a:t>床）</a:t>
            </a:r>
            <a:endParaRPr lang="en-US" altLang="ja-JP" dirty="0">
              <a:latin typeface="メイリオ" panose="020B0604030504040204" pitchFamily="50" charset="-128"/>
              <a:ea typeface="メイリオ" panose="020B0604030504040204" pitchFamily="50" charset="-128"/>
            </a:endParaRPr>
          </a:p>
          <a:p>
            <a:pPr marL="0" indent="0" rtl="0">
              <a:buNone/>
            </a:pPr>
            <a:r>
              <a:rPr lang="ja-JP" altLang="en-US" dirty="0">
                <a:latin typeface="メイリオ" panose="020B0604030504040204" pitchFamily="50" charset="-128"/>
                <a:ea typeface="メイリオ" panose="020B0604030504040204" pitchFamily="50" charset="-128"/>
              </a:rPr>
              <a:t>    全看護単位（看護師数</a:t>
            </a:r>
            <a:r>
              <a:rPr lang="en-US" altLang="ja-JP" dirty="0">
                <a:latin typeface="メイリオ" panose="020B0604030504040204" pitchFamily="50" charset="-128"/>
                <a:ea typeface="メイリオ" panose="020B0604030504040204" pitchFamily="50" charset="-128"/>
              </a:rPr>
              <a:t>800</a:t>
            </a:r>
            <a:r>
              <a:rPr lang="ja-JP" altLang="en-US" dirty="0">
                <a:latin typeface="メイリオ" panose="020B0604030504040204" pitchFamily="50" charset="-128"/>
                <a:ea typeface="メイリオ" panose="020B0604030504040204" pitchFamily="50" charset="-128"/>
              </a:rPr>
              <a:t>名）</a:t>
            </a:r>
            <a:endParaRPr lang="en-US" altLang="ja-JP" dirty="0">
              <a:latin typeface="メイリオ" panose="020B0604030504040204" pitchFamily="50" charset="-128"/>
              <a:ea typeface="メイリオ" panose="020B0604030504040204" pitchFamily="50" charset="-128"/>
            </a:endParaRPr>
          </a:p>
          <a:p>
            <a:pPr marL="0" indent="0" rtl="0">
              <a:buNone/>
            </a:pPr>
            <a:r>
              <a:rPr lang="ja-JP" altLang="en-US" dirty="0">
                <a:latin typeface="メイリオ" panose="020B0604030504040204" pitchFamily="50" charset="-128"/>
                <a:ea typeface="メイリオ" panose="020B0604030504040204" pitchFamily="50" charset="-128"/>
              </a:rPr>
              <a:t> </a:t>
            </a:r>
          </a:p>
          <a:p>
            <a:pPr marL="0" indent="0" rtl="0">
              <a:buNone/>
            </a:pPr>
            <a:r>
              <a:rPr lang="ja-JP" altLang="en-US" b="1" dirty="0">
                <a:latin typeface="メイリオ" panose="020B0604030504040204" pitchFamily="50" charset="-128"/>
                <a:ea typeface="メイリオ" panose="020B0604030504040204" pitchFamily="50" charset="-128"/>
              </a:rPr>
              <a:t>（２） 調査期間</a:t>
            </a:r>
          </a:p>
          <a:p>
            <a:pPr rtl="0"/>
            <a:r>
              <a:rPr lang="ja-JP" altLang="en-US" dirty="0">
                <a:latin typeface="メイリオ" panose="020B0604030504040204" pitchFamily="50" charset="-128"/>
                <a:ea typeface="メイリオ" panose="020B0604030504040204" pitchFamily="50" charset="-128"/>
              </a:rPr>
              <a:t>３ヶ月 </a:t>
            </a:r>
            <a:endParaRPr lang="en-US" altLang="ja-JP" dirty="0">
              <a:latin typeface="メイリオ" panose="020B0604030504040204" pitchFamily="50" charset="-128"/>
              <a:ea typeface="メイリオ" panose="020B0604030504040204" pitchFamily="50" charset="-128"/>
            </a:endParaRPr>
          </a:p>
          <a:p>
            <a:pPr marL="0" indent="0" rtl="0">
              <a:buNone/>
            </a:pPr>
            <a:endParaRPr lang="ja-JP" altLang="en-US" dirty="0">
              <a:latin typeface="メイリオ" panose="020B0604030504040204" pitchFamily="50" charset="-128"/>
              <a:ea typeface="メイリオ" panose="020B0604030504040204" pitchFamily="50" charset="-128"/>
            </a:endParaRPr>
          </a:p>
          <a:p>
            <a:pPr marL="0" indent="0" rtl="0">
              <a:buNone/>
            </a:pPr>
            <a:r>
              <a:rPr lang="ja-JP" altLang="en-US" b="1" dirty="0">
                <a:latin typeface="メイリオ" panose="020B0604030504040204" pitchFamily="50" charset="-128"/>
                <a:ea typeface="メイリオ" panose="020B0604030504040204" pitchFamily="50" charset="-128"/>
              </a:rPr>
              <a:t>（３） 調査方法</a:t>
            </a:r>
          </a:p>
          <a:p>
            <a:pPr rtl="0"/>
            <a:r>
              <a:rPr lang="ja-JP" altLang="en-US" dirty="0">
                <a:latin typeface="メイリオ" panose="020B0604030504040204" pitchFamily="50" charset="-128"/>
                <a:ea typeface="メイリオ" panose="020B0604030504040204" pitchFamily="50" charset="-128"/>
              </a:rPr>
              <a:t>予め無記名方式の調査用紙を各看護単位（病棟）へ配布</a:t>
            </a:r>
            <a:endParaRPr lang="en-US" altLang="ja-JP" dirty="0">
              <a:latin typeface="メイリオ" panose="020B0604030504040204" pitchFamily="50" charset="-128"/>
              <a:ea typeface="メイリオ" panose="020B0604030504040204" pitchFamily="50" charset="-128"/>
            </a:endParaRPr>
          </a:p>
          <a:p>
            <a:pPr marL="0" indent="0" rtl="0">
              <a:buNone/>
            </a:pPr>
            <a:r>
              <a:rPr lang="en-US" altLang="ja-JP"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調査期間中に発生したエラーについてその時の状況を記入</a:t>
            </a:r>
            <a:endParaRPr lang="ja-JP" dirty="0"/>
          </a:p>
        </p:txBody>
      </p:sp>
      <p:sp>
        <p:nvSpPr>
          <p:cNvPr id="2" name="テキスト ボックス 1">
            <a:extLst>
              <a:ext uri="{FF2B5EF4-FFF2-40B4-BE49-F238E27FC236}">
                <a16:creationId xmlns:a16="http://schemas.microsoft.com/office/drawing/2014/main" id="{13DE16CB-C2A7-ED8F-35BD-446787993EBE}"/>
              </a:ext>
            </a:extLst>
          </p:cNvPr>
          <p:cNvSpPr txBox="1"/>
          <p:nvPr/>
        </p:nvSpPr>
        <p:spPr>
          <a:xfrm>
            <a:off x="602827" y="916000"/>
            <a:ext cx="6096000" cy="461665"/>
          </a:xfrm>
          <a:prstGeom prst="rect">
            <a:avLst/>
          </a:prstGeom>
          <a:noFill/>
        </p:spPr>
        <p:txBody>
          <a:bodyPr wrap="square">
            <a:spAutoFit/>
          </a:bodyPr>
          <a:lstStyle/>
          <a:p>
            <a:pPr algn="just"/>
            <a:r>
              <a:rPr lang="zh-TW" altLang="en-US" sz="2400" b="1" kern="100" dirty="0">
                <a:effectLst/>
                <a:latin typeface="Century" panose="02040604050505020304" pitchFamily="18" charset="0"/>
                <a:ea typeface="メイリオ" panose="020B0604030504040204" pitchFamily="50" charset="-128"/>
                <a:cs typeface="メイリオ" panose="020B0604030504040204" pitchFamily="50" charset="-128"/>
              </a:rPr>
              <a:t>４）調査概要</a:t>
            </a:r>
            <a:endParaRPr lang="ja-JP" alt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202851697"/>
      </p:ext>
    </p:extLst>
  </p:cSld>
  <p:clrMapOvr>
    <a:masterClrMapping/>
  </p:clrMapOvr>
</p:sld>
</file>

<file path=ppt/theme/theme1.xml><?xml version="1.0" encoding="utf-8"?>
<a:theme xmlns:a="http://schemas.openxmlformats.org/drawingml/2006/main" name="DividendVTI">
  <a:themeElements>
    <a:clrScheme name="Custom 10">
      <a:dk1>
        <a:sysClr val="windowText" lastClr="000000"/>
      </a:dk1>
      <a:lt1>
        <a:sysClr val="window" lastClr="FFFFFF"/>
      </a:lt1>
      <a:dk2>
        <a:srgbClr val="3D3D3D"/>
      </a:dk2>
      <a:lt2>
        <a:srgbClr val="EBEBEB"/>
      </a:lt2>
      <a:accent1>
        <a:srgbClr val="ED8428"/>
      </a:accent1>
      <a:accent2>
        <a:srgbClr val="E6C46D"/>
      </a:accent2>
      <a:accent3>
        <a:srgbClr val="465359"/>
      </a:accent3>
      <a:accent4>
        <a:srgbClr val="969FA7"/>
      </a:accent4>
      <a:accent5>
        <a:srgbClr val="A9C37C"/>
      </a:accent5>
      <a:accent6>
        <a:srgbClr val="5A8071"/>
      </a:accent6>
      <a:hlink>
        <a:srgbClr val="828282"/>
      </a:hlink>
      <a:folHlink>
        <a:srgbClr val="A5A5A5"/>
      </a:folHlink>
    </a:clrScheme>
    <a:fontScheme name="Dividend">
      <a:majorFont>
        <a:latin typeface="Meiryo UI " panose="020B0502020104020203"/>
        <a:ea typeface=""/>
        <a:cs typeface="Meiryo UI "/>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Meiryo UI " panose="020B0502020104020203"/>
        <a:ea typeface=""/>
        <a:cs typeface="Meiryo UI "/>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_72938384_TF45205285_Win32" id="{CA04C530-CFBF-4996-8A23-E9BE795F3350}" vid="{09A4E420-F1CC-4D25-A67D-A261E865DAA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eiryo UI " panose="020F0302020204030204"/>
        <a:ea typeface=""/>
        <a:cs typeface="Meiryo UI "/>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Meiryo UI " panose="020F0502020204030204"/>
        <a:ea typeface=""/>
        <a:cs typeface="Meiryo UI "/>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eiryo UI " panose="020F0302020204030204"/>
        <a:ea typeface=""/>
        <a:cs typeface="Meiryo UI "/>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Meiryo UI " panose="020F0502020204030204"/>
        <a:ea typeface=""/>
        <a:cs typeface="Meiryo UI "/>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00B2AC-C335-4100-B8B3-2D9F49A7290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19D1F84C-D1FD-4B1B-9CFD-8E0D96AC4DF2}">
  <ds:schemaRefs>
    <ds:schemaRef ds:uri="http://schemas.microsoft.com/sharepoint/v3/contenttype/forms"/>
  </ds:schemaRefs>
</ds:datastoreItem>
</file>

<file path=customXml/itemProps3.xml><?xml version="1.0" encoding="utf-8"?>
<ds:datastoreItem xmlns:ds="http://schemas.openxmlformats.org/officeDocument/2006/customXml" ds:itemID="{0037C456-A6DA-4DEE-A3FB-4EC3058FD0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配当デザイン</Template>
  <TotalTime>963</TotalTime>
  <Words>322</Words>
  <Application>Microsoft Office PowerPoint</Application>
  <PresentationFormat>ワイド画面</PresentationFormat>
  <Paragraphs>44</Paragraphs>
  <Slides>5</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Meiryo UI</vt:lpstr>
      <vt:lpstr>メイリオ</vt:lpstr>
      <vt:lpstr>Arial</vt:lpstr>
      <vt:lpstr>Century</vt:lpstr>
      <vt:lpstr>Wingdings 2</vt:lpstr>
      <vt:lpstr>DividendVTI</vt:lpstr>
      <vt:lpstr>心身分析とリスクマネジメント</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心身分析とリスクマネジメント</dc:title>
  <dc:creator>jhmo0511@outlook.jp</dc:creator>
  <cp:lastModifiedBy>管理機構 日本病院</cp:lastModifiedBy>
  <cp:revision>2</cp:revision>
  <dcterms:created xsi:type="dcterms:W3CDTF">2024-05-29T06:32:29Z</dcterms:created>
  <dcterms:modified xsi:type="dcterms:W3CDTF">2024-07-24T04:49:31Z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